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4F853-49DC-473F-BE5C-8EB761497248}" type="datetimeFigureOut">
              <a:rPr lang="pt-BR" smtClean="0"/>
              <a:t>08/09/2018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423C7-7637-4ACF-8A2D-B154BE526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88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70E7-DD96-49D9-811B-0D82DDC1C88D}" type="datetime1">
              <a:rPr lang="pt-BR" smtClean="0"/>
              <a:t>08/09/2018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14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ED2D-309A-4E0D-8869-ECB1EA3D7B17}" type="datetime1">
              <a:rPr lang="pt-BR" smtClean="0"/>
              <a:t>08/09/2018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81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E866-C018-43AF-A63C-16F5EA7DB565}" type="datetime1">
              <a:rPr lang="pt-BR" smtClean="0"/>
              <a:t>08/09/2018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42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6606-9E73-47F5-A6FD-2FDC66C3D449}" type="datetime1">
              <a:rPr lang="pt-BR" smtClean="0"/>
              <a:t>08/09/2018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55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D57C-A308-4940-9195-F2F88C0DF739}" type="datetime1">
              <a:rPr lang="pt-BR" smtClean="0"/>
              <a:t>08/09/2018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77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A77-12FE-4DE0-9AA4-0C11ED16BACB}" type="datetime1">
              <a:rPr lang="pt-BR" smtClean="0"/>
              <a:t>08/09/2018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97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47-F262-4E84-A7DE-BC1952CC1F3C}" type="datetime1">
              <a:rPr lang="pt-BR" smtClean="0"/>
              <a:t>08/09/2018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54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4CD4-C4E5-4DBA-83EC-DDD4C311CA17}" type="datetime1">
              <a:rPr lang="pt-BR" smtClean="0"/>
              <a:t>08/09/2018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83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D6DB-1B34-423D-A330-6015DF580742}" type="datetime1">
              <a:rPr lang="pt-BR" smtClean="0"/>
              <a:t>08/09/2018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49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0813-FFC1-4A01-B5C7-4836EBDC5108}" type="datetime1">
              <a:rPr lang="pt-BR" smtClean="0"/>
              <a:t>08/09/2018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26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F2A9-8B97-437D-AE2C-AD5C6850C5DA}" type="datetime1">
              <a:rPr lang="pt-BR" smtClean="0"/>
              <a:t>08/09/2018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02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564A-F0E9-4DCF-B38F-D89BD2BEAADA}" type="datetime1">
              <a:rPr lang="pt-BR" smtClean="0"/>
              <a:t>08/09/2018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60F1-EA64-4185-8B0D-15E6E06DC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3461" y="2235200"/>
            <a:ext cx="8119241" cy="2387600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 Black" panose="020B0A04020102020204" pitchFamily="34" charset="0"/>
              </a:rPr>
              <a:t>TÍTULO DO TRABALHO</a:t>
            </a:r>
            <a:endParaRPr lang="pt-BR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43144" y="4945023"/>
            <a:ext cx="5512676" cy="1655762"/>
          </a:xfrm>
        </p:spPr>
        <p:txBody>
          <a:bodyPr/>
          <a:lstStyle/>
          <a:p>
            <a:pPr algn="r"/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Autores</a:t>
            </a:r>
          </a:p>
          <a:p>
            <a:pPr algn="r"/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Endereço de e-mail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8219" y="506034"/>
            <a:ext cx="4361886" cy="111500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6419F5-44E4-4555-9E70-5C40228B0190}"/>
              </a:ext>
            </a:extLst>
          </p:cNvPr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71" y="136607"/>
            <a:ext cx="4153973" cy="1814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28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Introdução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 (</a:t>
            </a:r>
            <a:r>
              <a:rPr lang="pt-BR" dirty="0">
                <a:solidFill>
                  <a:srgbClr val="FF0000"/>
                </a:solidFill>
              </a:rPr>
              <a:t>Evitar slides com muito texto, dar preferência por tópicos, frases curtas e imagens. Fique à vontade para alterar ou modificar os títulos dos slides, eles servem apenas como sugestão</a:t>
            </a:r>
            <a:r>
              <a:rPr lang="pt-BR" dirty="0"/>
              <a:t>).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2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80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Justificativa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3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143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Objetivos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4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65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Referencial teórico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5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14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Metodologia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6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71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Considerações finais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7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48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8373" y="236483"/>
            <a:ext cx="10826435" cy="1521674"/>
          </a:xfrm>
          <a:custGeom>
            <a:avLst/>
            <a:gdLst>
              <a:gd name="connsiteX0" fmla="*/ 0 w 9711559"/>
              <a:gd name="connsiteY0" fmla="*/ 0 h 1690688"/>
              <a:gd name="connsiteX1" fmla="*/ 9711559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8387255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35917 w 9711559"/>
              <a:gd name="connsiteY1" fmla="*/ 15766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9711559"/>
              <a:gd name="connsiteY0" fmla="*/ 0 h 1690688"/>
              <a:gd name="connsiteX1" fmla="*/ 7520151 w 9711559"/>
              <a:gd name="connsiteY1" fmla="*/ 0 h 1690688"/>
              <a:gd name="connsiteX2" fmla="*/ 9711559 w 9711559"/>
              <a:gd name="connsiteY2" fmla="*/ 1690688 h 1690688"/>
              <a:gd name="connsiteX3" fmla="*/ 0 w 9711559"/>
              <a:gd name="connsiteY3" fmla="*/ 1690688 h 1690688"/>
              <a:gd name="connsiteX4" fmla="*/ 0 w 9711559"/>
              <a:gd name="connsiteY4" fmla="*/ 0 h 1690688"/>
              <a:gd name="connsiteX0" fmla="*/ 0 w 10092457"/>
              <a:gd name="connsiteY0" fmla="*/ 0 h 1690688"/>
              <a:gd name="connsiteX1" fmla="*/ 7520151 w 10092457"/>
              <a:gd name="connsiteY1" fmla="*/ 0 h 1690688"/>
              <a:gd name="connsiteX2" fmla="*/ 8053243 w 10092457"/>
              <a:gd name="connsiteY2" fmla="*/ 1366295 h 1690688"/>
              <a:gd name="connsiteX3" fmla="*/ 9711559 w 10092457"/>
              <a:gd name="connsiteY3" fmla="*/ 1690688 h 1690688"/>
              <a:gd name="connsiteX4" fmla="*/ 0 w 10092457"/>
              <a:gd name="connsiteY4" fmla="*/ 1690688 h 1690688"/>
              <a:gd name="connsiteX5" fmla="*/ 0 w 10092457"/>
              <a:gd name="connsiteY5" fmla="*/ 0 h 1690688"/>
              <a:gd name="connsiteX0" fmla="*/ 0 w 10336994"/>
              <a:gd name="connsiteY0" fmla="*/ 0 h 1690688"/>
              <a:gd name="connsiteX1" fmla="*/ 7520151 w 10336994"/>
              <a:gd name="connsiteY1" fmla="*/ 0 h 1690688"/>
              <a:gd name="connsiteX2" fmla="*/ 8053243 w 10336994"/>
              <a:gd name="connsiteY2" fmla="*/ 1366295 h 1690688"/>
              <a:gd name="connsiteX3" fmla="*/ 9982509 w 10336994"/>
              <a:gd name="connsiteY3" fmla="*/ 1690688 h 1690688"/>
              <a:gd name="connsiteX4" fmla="*/ 0 w 10336994"/>
              <a:gd name="connsiteY4" fmla="*/ 1690688 h 1690688"/>
              <a:gd name="connsiteX5" fmla="*/ 0 w 10336994"/>
              <a:gd name="connsiteY5" fmla="*/ 0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994" h="1690688">
                <a:moveTo>
                  <a:pt x="0" y="0"/>
                </a:moveTo>
                <a:lnTo>
                  <a:pt x="7520151" y="0"/>
                </a:lnTo>
                <a:cubicBezTo>
                  <a:pt x="8869885" y="163488"/>
                  <a:pt x="7688009" y="1084514"/>
                  <a:pt x="8053243" y="1366295"/>
                </a:cubicBezTo>
                <a:cubicBezTo>
                  <a:pt x="8418477" y="1648076"/>
                  <a:pt x="11332243" y="1572395"/>
                  <a:pt x="9982509" y="1690688"/>
                </a:cubicBezTo>
                <a:lnTo>
                  <a:pt x="0" y="16906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354">
                <a:schemeClr val="accent6">
                  <a:lumMod val="0"/>
                  <a:lumOff val="100000"/>
                </a:schemeClr>
              </a:gs>
              <a:gs pos="56645">
                <a:srgbClr val="92D050"/>
              </a:gs>
              <a:gs pos="12000">
                <a:schemeClr val="accent6">
                  <a:lumMod val="0"/>
                  <a:lumOff val="100000"/>
                </a:schemeClr>
              </a:gs>
              <a:gs pos="21000">
                <a:schemeClr val="accent6">
                  <a:lumMod val="0"/>
                  <a:lumOff val="100000"/>
                </a:schemeClr>
              </a:gs>
              <a:gs pos="67000">
                <a:srgbClr val="F9BD13"/>
              </a:gs>
              <a:gs pos="89000">
                <a:schemeClr val="accent6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2000">
                  <a:srgbClr val="00B0F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25" y="297657"/>
            <a:ext cx="8103475" cy="1325563"/>
          </a:xfrm>
        </p:spPr>
        <p:txBody>
          <a:bodyPr>
            <a:normAutofit/>
          </a:bodyPr>
          <a:lstStyle/>
          <a:p>
            <a:r>
              <a:rPr lang="pt-BR" sz="5400" dirty="0">
                <a:latin typeface="Berlin Sans FB" panose="020E0602020502020306" pitchFamily="34" charset="0"/>
              </a:rPr>
              <a:t>Referências bibliográficas</a:t>
            </a:r>
          </a:p>
        </p:txBody>
      </p:sp>
      <p:sp useBgFill="1"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371" y="2033751"/>
            <a:ext cx="11225049" cy="4143211"/>
          </a:xfrm>
        </p:spPr>
        <p:txBody>
          <a:bodyPr/>
          <a:lstStyle/>
          <a:p>
            <a:pPr algn="just"/>
            <a:r>
              <a:rPr lang="pt-BR" dirty="0"/>
              <a:t>Conteúdo do slide (</a:t>
            </a:r>
            <a:r>
              <a:rPr lang="pt-BR" b="1" dirty="0">
                <a:solidFill>
                  <a:srgbClr val="FF0000"/>
                </a:solidFill>
              </a:rPr>
              <a:t>INSIRA AQUI </a:t>
            </a:r>
            <a:r>
              <a:rPr lang="pt-BR" b="1" u="sng" dirty="0">
                <a:solidFill>
                  <a:srgbClr val="FF0000"/>
                </a:solidFill>
              </a:rPr>
              <a:t>APENAS</a:t>
            </a:r>
            <a:r>
              <a:rPr lang="pt-BR" b="1" dirty="0">
                <a:solidFill>
                  <a:srgbClr val="FF0000"/>
                </a:solidFill>
              </a:rPr>
              <a:t> AS REFERÊNCIAS </a:t>
            </a:r>
            <a:r>
              <a:rPr lang="pt-BR" b="1" u="sng" dirty="0">
                <a:solidFill>
                  <a:srgbClr val="FF0000"/>
                </a:solidFill>
              </a:rPr>
              <a:t>USADAS NESTA APRESENTAÇÃO</a:t>
            </a:r>
            <a:r>
              <a:rPr lang="pt-BR" b="1" dirty="0">
                <a:solidFill>
                  <a:srgbClr val="FF0000"/>
                </a:solidFill>
              </a:rPr>
              <a:t>!</a:t>
            </a:r>
            <a:r>
              <a:rPr lang="pt-BR" dirty="0"/>
              <a:t>)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0F1-EA64-4185-8B0D-15E6E06DCBAD}" type="slidenum">
              <a:rPr lang="pt-BR" smtClean="0"/>
              <a:t>8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5B6B74-E3C9-4706-A282-34784BC676FC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88" y="83130"/>
            <a:ext cx="3230975" cy="1521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01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3461" y="2235200"/>
            <a:ext cx="8119241" cy="2387600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 Black" panose="020B0A04020102020204" pitchFamily="34" charset="0"/>
              </a:rPr>
              <a:t>TÍTULO DO TRABALHO</a:t>
            </a:r>
            <a:endParaRPr lang="pt-BR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43144" y="4945023"/>
            <a:ext cx="5512676" cy="1655762"/>
          </a:xfrm>
        </p:spPr>
        <p:txBody>
          <a:bodyPr/>
          <a:lstStyle/>
          <a:p>
            <a:pPr algn="r"/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Autores</a:t>
            </a:r>
          </a:p>
          <a:p>
            <a:pPr algn="r"/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Endereço de e-mail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4873" y="312070"/>
            <a:ext cx="5303995" cy="135583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6419F5-44E4-4555-9E70-5C40228B0190}"/>
              </a:ext>
            </a:extLst>
          </p:cNvPr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71" y="136607"/>
            <a:ext cx="4153973" cy="1814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5058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Berlin Sans FB</vt:lpstr>
      <vt:lpstr>Calibri</vt:lpstr>
      <vt:lpstr>Calibri Light</vt:lpstr>
      <vt:lpstr>Tema do Office</vt:lpstr>
      <vt:lpstr>TÍTULO DO TRABALHO</vt:lpstr>
      <vt:lpstr>Introdução</vt:lpstr>
      <vt:lpstr>Justificativa</vt:lpstr>
      <vt:lpstr>Objetivos</vt:lpstr>
      <vt:lpstr>Referencial teórico</vt:lpstr>
      <vt:lpstr>Metodologia</vt:lpstr>
      <vt:lpstr>Considerações finais</vt:lpstr>
      <vt:lpstr>Referências bibliográficas</vt:lpstr>
      <vt:lpstr>TÍTULO DO TRABALHO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COMBINATÓRIA permutação simples</dc:title>
  <dc:creator>Juliana Maria Schivani Alves</dc:creator>
  <cp:lastModifiedBy>Juliana Schivani</cp:lastModifiedBy>
  <cp:revision>10</cp:revision>
  <dcterms:created xsi:type="dcterms:W3CDTF">2018-07-19T09:57:10Z</dcterms:created>
  <dcterms:modified xsi:type="dcterms:W3CDTF">2018-09-08T16:21:30Z</dcterms:modified>
</cp:coreProperties>
</file>