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10691813" cy="75596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264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E8F1-9270-49F6-8529-91844320FC2B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1C41-1C64-443C-B77B-5C48D3D09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94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E8F1-9270-49F6-8529-91844320FC2B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1C41-1C64-443C-B77B-5C48D3D09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13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E8F1-9270-49F6-8529-91844320FC2B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1C41-1C64-443C-B77B-5C48D3D09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29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E8F1-9270-49F6-8529-91844320FC2B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1C41-1C64-443C-B77B-5C48D3D09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83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E8F1-9270-49F6-8529-91844320FC2B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1C41-1C64-443C-B77B-5C48D3D09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8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E8F1-9270-49F6-8529-91844320FC2B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1C41-1C64-443C-B77B-5C48D3D09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0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E8F1-9270-49F6-8529-91844320FC2B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1C41-1C64-443C-B77B-5C48D3D09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81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E8F1-9270-49F6-8529-91844320FC2B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1C41-1C64-443C-B77B-5C48D3D09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75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E8F1-9270-49F6-8529-91844320FC2B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1C41-1C64-443C-B77B-5C48D3D09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68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E8F1-9270-49F6-8529-91844320FC2B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1C41-1C64-443C-B77B-5C48D3D09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147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E8F1-9270-49F6-8529-91844320FC2B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1C41-1C64-443C-B77B-5C48D3D09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02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BE8F1-9270-49F6-8529-91844320FC2B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71C41-1C64-443C-B77B-5C48D3D09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73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0691813" cy="7559675"/>
          </a:xfrm>
          <a:prstGeom prst="rect">
            <a:avLst/>
          </a:prstGeom>
          <a:ln w="1270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95" y="175348"/>
            <a:ext cx="3187101" cy="963904"/>
          </a:xfrm>
          <a:prstGeom prst="rect">
            <a:avLst/>
          </a:prstGeom>
        </p:spPr>
      </p:pic>
      <p:pic>
        <p:nvPicPr>
          <p:cNvPr id="9" name="Imagem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6" t="10457" r="13697" b="13725"/>
          <a:stretch/>
        </p:blipFill>
        <p:spPr bwMode="auto">
          <a:xfrm>
            <a:off x="1555253" y="1139252"/>
            <a:ext cx="8401112" cy="43335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2796973" y="5190347"/>
            <a:ext cx="5343525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4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NOME DO TRABALHO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(Eixo Temático: </a:t>
            </a:r>
            <a:r>
              <a:rPr lang="pt-B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xxxxxxxxxxx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343537" y="6174680"/>
            <a:ext cx="82503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José </a:t>
            </a:r>
            <a:r>
              <a:rPr lang="pt-BR" sz="1400" b="1" dirty="0" err="1"/>
              <a:t>Gllauco</a:t>
            </a:r>
            <a:r>
              <a:rPr lang="pt-BR" sz="1400" b="1" dirty="0"/>
              <a:t> Smith Avelino de Lima</a:t>
            </a:r>
            <a:endParaRPr lang="pt-BR" sz="1400" dirty="0"/>
          </a:p>
          <a:p>
            <a:pPr algn="ctr"/>
            <a:r>
              <a:rPr lang="pt-BR" sz="1400" dirty="0" smtClean="0"/>
              <a:t>Instituto </a:t>
            </a:r>
            <a:r>
              <a:rPr lang="pt-BR" sz="1400" dirty="0"/>
              <a:t>Federal de Educação, Ciência e Tecnologia do Rio Grande do Norte</a:t>
            </a:r>
          </a:p>
          <a:p>
            <a:pPr algn="ctr"/>
            <a:r>
              <a:rPr lang="pt-BR" sz="1400" b="1" dirty="0"/>
              <a:t>Ulisandra Ribeiro de Lima</a:t>
            </a:r>
            <a:endParaRPr lang="pt-BR" sz="1400" dirty="0"/>
          </a:p>
          <a:p>
            <a:pPr algn="ctr"/>
            <a:r>
              <a:rPr lang="pt-BR" sz="1400" dirty="0" smtClean="0"/>
              <a:t>Instituto </a:t>
            </a:r>
            <a:r>
              <a:rPr lang="pt-BR" sz="1400" dirty="0"/>
              <a:t>Federal de Educação, Ciência e Tecnologia do Rio Grande do Norte</a:t>
            </a:r>
          </a:p>
          <a:p>
            <a:r>
              <a:rPr lang="pt-BR" sz="1400" dirty="0"/>
              <a:t> 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803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0691813" cy="7559675"/>
          </a:xfrm>
          <a:prstGeom prst="rect">
            <a:avLst/>
          </a:prstGeom>
          <a:ln w="1270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95" y="175348"/>
            <a:ext cx="3187101" cy="963904"/>
          </a:xfrm>
          <a:prstGeom prst="rect">
            <a:avLst/>
          </a:prstGeom>
        </p:spPr>
      </p:pic>
      <p:pic>
        <p:nvPicPr>
          <p:cNvPr id="8" name="Imagem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6" t="10457" r="13697" b="13725"/>
          <a:stretch/>
        </p:blipFill>
        <p:spPr bwMode="auto">
          <a:xfrm>
            <a:off x="102855" y="62585"/>
            <a:ext cx="2162674" cy="11894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04967" y="1733266"/>
            <a:ext cx="50769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Introdução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Material </a:t>
            </a:r>
            <a:r>
              <a:rPr lang="pt-BR" dirty="0"/>
              <a:t>e </a:t>
            </a:r>
            <a:r>
              <a:rPr lang="pt-BR" dirty="0" smtClean="0"/>
              <a:t>Métodos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Resultados e </a:t>
            </a:r>
            <a:r>
              <a:rPr lang="pt-BR" dirty="0" smtClean="0"/>
              <a:t>Discussões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Conclusões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Agradecimentos (opcional</a:t>
            </a:r>
            <a:r>
              <a:rPr lang="pt-BR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Referências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30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2" y="0"/>
            <a:ext cx="10691813" cy="7559675"/>
          </a:xfrm>
          <a:prstGeom prst="rect">
            <a:avLst/>
          </a:prstGeom>
          <a:ln w="1270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95" y="175348"/>
            <a:ext cx="3187101" cy="96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6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54</Words>
  <Application>Microsoft Office PowerPoint</Application>
  <PresentationFormat>Personalizar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Natalia Lais Almeida Xavier</dc:creator>
  <cp:lastModifiedBy>Ilu</cp:lastModifiedBy>
  <cp:revision>5</cp:revision>
  <dcterms:created xsi:type="dcterms:W3CDTF">2017-02-13T13:23:47Z</dcterms:created>
  <dcterms:modified xsi:type="dcterms:W3CDTF">2017-02-24T17:51:11Z</dcterms:modified>
</cp:coreProperties>
</file>