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25201563" cy="36009263"/>
  <p:notesSz cx="6858000" cy="9144000"/>
  <p:defaultTextStyle>
    <a:defPPr>
      <a:defRPr lang="en-US"/>
    </a:defPPr>
    <a:lvl1pPr marL="0" algn="l" defTabSz="3298965" rtl="0" eaLnBrk="1" latinLnBrk="0" hangingPunct="1">
      <a:defRPr sz="6500" kern="1200">
        <a:solidFill>
          <a:schemeClr val="tx1"/>
        </a:solidFill>
        <a:latin typeface="+mn-lt"/>
        <a:ea typeface="+mn-ea"/>
        <a:cs typeface="+mn-cs"/>
      </a:defRPr>
    </a:lvl1pPr>
    <a:lvl2pPr marL="1649482" algn="l" defTabSz="3298965" rtl="0" eaLnBrk="1" latinLnBrk="0" hangingPunct="1">
      <a:defRPr sz="6500" kern="1200">
        <a:solidFill>
          <a:schemeClr val="tx1"/>
        </a:solidFill>
        <a:latin typeface="+mn-lt"/>
        <a:ea typeface="+mn-ea"/>
        <a:cs typeface="+mn-cs"/>
      </a:defRPr>
    </a:lvl2pPr>
    <a:lvl3pPr marL="3298965" algn="l" defTabSz="3298965" rtl="0" eaLnBrk="1" latinLnBrk="0" hangingPunct="1">
      <a:defRPr sz="6500" kern="1200">
        <a:solidFill>
          <a:schemeClr val="tx1"/>
        </a:solidFill>
        <a:latin typeface="+mn-lt"/>
        <a:ea typeface="+mn-ea"/>
        <a:cs typeface="+mn-cs"/>
      </a:defRPr>
    </a:lvl3pPr>
    <a:lvl4pPr marL="4948446" algn="l" defTabSz="3298965" rtl="0" eaLnBrk="1" latinLnBrk="0" hangingPunct="1">
      <a:defRPr sz="6500" kern="1200">
        <a:solidFill>
          <a:schemeClr val="tx1"/>
        </a:solidFill>
        <a:latin typeface="+mn-lt"/>
        <a:ea typeface="+mn-ea"/>
        <a:cs typeface="+mn-cs"/>
      </a:defRPr>
    </a:lvl4pPr>
    <a:lvl5pPr marL="6597929" algn="l" defTabSz="3298965" rtl="0" eaLnBrk="1" latinLnBrk="0" hangingPunct="1">
      <a:defRPr sz="6500" kern="1200">
        <a:solidFill>
          <a:schemeClr val="tx1"/>
        </a:solidFill>
        <a:latin typeface="+mn-lt"/>
        <a:ea typeface="+mn-ea"/>
        <a:cs typeface="+mn-cs"/>
      </a:defRPr>
    </a:lvl5pPr>
    <a:lvl6pPr marL="8247411" algn="l" defTabSz="3298965" rtl="0" eaLnBrk="1" latinLnBrk="0" hangingPunct="1">
      <a:defRPr sz="6500" kern="1200">
        <a:solidFill>
          <a:schemeClr val="tx1"/>
        </a:solidFill>
        <a:latin typeface="+mn-lt"/>
        <a:ea typeface="+mn-ea"/>
        <a:cs typeface="+mn-cs"/>
      </a:defRPr>
    </a:lvl6pPr>
    <a:lvl7pPr marL="9896893" algn="l" defTabSz="3298965" rtl="0" eaLnBrk="1" latinLnBrk="0" hangingPunct="1">
      <a:defRPr sz="6500" kern="1200">
        <a:solidFill>
          <a:schemeClr val="tx1"/>
        </a:solidFill>
        <a:latin typeface="+mn-lt"/>
        <a:ea typeface="+mn-ea"/>
        <a:cs typeface="+mn-cs"/>
      </a:defRPr>
    </a:lvl7pPr>
    <a:lvl8pPr marL="11546375" algn="l" defTabSz="3298965" rtl="0" eaLnBrk="1" latinLnBrk="0" hangingPunct="1">
      <a:defRPr sz="6500" kern="1200">
        <a:solidFill>
          <a:schemeClr val="tx1"/>
        </a:solidFill>
        <a:latin typeface="+mn-lt"/>
        <a:ea typeface="+mn-ea"/>
        <a:cs typeface="+mn-cs"/>
      </a:defRPr>
    </a:lvl8pPr>
    <a:lvl9pPr marL="13195856" algn="l" defTabSz="3298965" rtl="0" eaLnBrk="1" latinLnBrk="0" hangingPunct="1">
      <a:defRPr sz="6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1">
          <p15:clr>
            <a:srgbClr val="A4A3A4"/>
          </p15:clr>
        </p15:guide>
        <p15:guide id="2" pos="793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A26"/>
    <a:srgbClr val="549E39"/>
    <a:srgbClr val="A4B7AD"/>
    <a:srgbClr val="68B92E"/>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33" autoAdjust="0"/>
  </p:normalViewPr>
  <p:slideViewPr>
    <p:cSldViewPr snapToGrid="0">
      <p:cViewPr varScale="1">
        <p:scale>
          <a:sx n="21" d="100"/>
          <a:sy n="21" d="100"/>
        </p:scale>
        <p:origin x="3042" y="48"/>
      </p:cViewPr>
      <p:guideLst>
        <p:guide orient="horz" pos="11341"/>
        <p:guide pos="793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pt-BR" smtClean="0"/>
              <a:t>06/09/2017</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pt-BR" smtClean="0"/>
              <a:t>‹nº›</a:t>
            </a:fld>
            <a:endParaRPr lang="pt-BR"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pt-BR" noProof="0" smtClean="0"/>
              <a:t>06/09/2017</a:t>
            </a:fld>
            <a:endParaRPr lang="pt-BR" noProof="0" dirty="0"/>
          </a:p>
        </p:txBody>
      </p:sp>
      <p:sp>
        <p:nvSpPr>
          <p:cNvPr id="4" name="Espaço Reservado para Imagem de Slide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noProof="0" dirty="0" smtClean="0"/>
              <a:t>Clique para editar 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noProof="0"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pt-BR" noProof="0" smtClean="0"/>
              <a:t>‹nº›</a:t>
            </a:fld>
            <a:endParaRPr lang="pt-BR" noProof="0"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818196" rtl="0" eaLnBrk="1" latinLnBrk="0" hangingPunct="1">
      <a:defRPr sz="1100" kern="1200">
        <a:solidFill>
          <a:schemeClr val="tx1"/>
        </a:solidFill>
        <a:latin typeface="+mn-lt"/>
        <a:ea typeface="+mn-ea"/>
        <a:cs typeface="+mn-cs"/>
      </a:defRPr>
    </a:lvl1pPr>
    <a:lvl2pPr marL="409098" algn="l" defTabSz="818196" rtl="0" eaLnBrk="1" latinLnBrk="0" hangingPunct="1">
      <a:defRPr sz="1100" kern="1200">
        <a:solidFill>
          <a:schemeClr val="tx1"/>
        </a:solidFill>
        <a:latin typeface="+mn-lt"/>
        <a:ea typeface="+mn-ea"/>
        <a:cs typeface="+mn-cs"/>
      </a:defRPr>
    </a:lvl2pPr>
    <a:lvl3pPr marL="818196" algn="l" defTabSz="818196" rtl="0" eaLnBrk="1" latinLnBrk="0" hangingPunct="1">
      <a:defRPr sz="1100" kern="1200">
        <a:solidFill>
          <a:schemeClr val="tx1"/>
        </a:solidFill>
        <a:latin typeface="+mn-lt"/>
        <a:ea typeface="+mn-ea"/>
        <a:cs typeface="+mn-cs"/>
      </a:defRPr>
    </a:lvl3pPr>
    <a:lvl4pPr marL="1227294" algn="l" defTabSz="818196" rtl="0" eaLnBrk="1" latinLnBrk="0" hangingPunct="1">
      <a:defRPr sz="1100" kern="1200">
        <a:solidFill>
          <a:schemeClr val="tx1"/>
        </a:solidFill>
        <a:latin typeface="+mn-lt"/>
        <a:ea typeface="+mn-ea"/>
        <a:cs typeface="+mn-cs"/>
      </a:defRPr>
    </a:lvl4pPr>
    <a:lvl5pPr marL="1636391" algn="l" defTabSz="818196" rtl="0" eaLnBrk="1" latinLnBrk="0" hangingPunct="1">
      <a:defRPr sz="1100" kern="1200">
        <a:solidFill>
          <a:schemeClr val="tx1"/>
        </a:solidFill>
        <a:latin typeface="+mn-lt"/>
        <a:ea typeface="+mn-ea"/>
        <a:cs typeface="+mn-cs"/>
      </a:defRPr>
    </a:lvl5pPr>
    <a:lvl6pPr marL="2045489" algn="l" defTabSz="818196" rtl="0" eaLnBrk="1" latinLnBrk="0" hangingPunct="1">
      <a:defRPr sz="1100" kern="1200">
        <a:solidFill>
          <a:schemeClr val="tx1"/>
        </a:solidFill>
        <a:latin typeface="+mn-lt"/>
        <a:ea typeface="+mn-ea"/>
        <a:cs typeface="+mn-cs"/>
      </a:defRPr>
    </a:lvl6pPr>
    <a:lvl7pPr marL="2454586" algn="l" defTabSz="818196" rtl="0" eaLnBrk="1" latinLnBrk="0" hangingPunct="1">
      <a:defRPr sz="1100" kern="1200">
        <a:solidFill>
          <a:schemeClr val="tx1"/>
        </a:solidFill>
        <a:latin typeface="+mn-lt"/>
        <a:ea typeface="+mn-ea"/>
        <a:cs typeface="+mn-cs"/>
      </a:defRPr>
    </a:lvl7pPr>
    <a:lvl8pPr marL="2863684" algn="l" defTabSz="818196" rtl="0" eaLnBrk="1" latinLnBrk="0" hangingPunct="1">
      <a:defRPr sz="1100" kern="1200">
        <a:solidFill>
          <a:schemeClr val="tx1"/>
        </a:solidFill>
        <a:latin typeface="+mn-lt"/>
        <a:ea typeface="+mn-ea"/>
        <a:cs typeface="+mn-cs"/>
      </a:defRPr>
    </a:lvl8pPr>
    <a:lvl9pPr marL="3272782" algn="l" defTabSz="81819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349500" y="1143000"/>
            <a:ext cx="2159000" cy="30861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424957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ôster">
    <p:spTree>
      <p:nvGrpSpPr>
        <p:cNvPr id="1" name=""/>
        <p:cNvGrpSpPr/>
        <p:nvPr/>
      </p:nvGrpSpPr>
      <p:grpSpPr>
        <a:xfrm>
          <a:off x="0" y="0"/>
          <a:ext cx="0" cy="0"/>
          <a:chOff x="0" y="0"/>
          <a:chExt cx="0" cy="0"/>
        </a:xfrm>
      </p:grpSpPr>
      <p:sp>
        <p:nvSpPr>
          <p:cNvPr id="2" name="Retângulo 1"/>
          <p:cNvSpPr/>
          <p:nvPr userDrawn="1"/>
        </p:nvSpPr>
        <p:spPr>
          <a:xfrm>
            <a:off x="0" y="4724192"/>
            <a:ext cx="25201563" cy="482578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6000" dirty="0" err="1" smtClean="0"/>
          </a:p>
        </p:txBody>
      </p:sp>
      <p:sp>
        <p:nvSpPr>
          <p:cNvPr id="34" name="Retângulo 7"/>
          <p:cNvSpPr/>
          <p:nvPr userDrawn="1"/>
        </p:nvSpPr>
        <p:spPr bwMode="gray">
          <a:xfrm>
            <a:off x="0" y="0"/>
            <a:ext cx="25201563" cy="5917940"/>
          </a:xfrm>
          <a:prstGeom prst="rect">
            <a:avLst/>
          </a:prstGeom>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lIns="91449" tIns="45725" rIns="91449" bIns="45725" rtlCol="0" anchor="ctr"/>
          <a:lstStyle/>
          <a:p>
            <a:pPr algn="ctr"/>
            <a:endParaRPr lang="en-US" sz="4200"/>
          </a:p>
        </p:txBody>
      </p:sp>
      <p:sp>
        <p:nvSpPr>
          <p:cNvPr id="6" name="Título 5"/>
          <p:cNvSpPr>
            <a:spLocks noGrp="1"/>
          </p:cNvSpPr>
          <p:nvPr>
            <p:ph type="title"/>
          </p:nvPr>
        </p:nvSpPr>
        <p:spPr/>
        <p:txBody>
          <a:bodyPr/>
          <a:lstStyle/>
          <a:p>
            <a:r>
              <a:rPr lang="pt-BR" noProof="0" smtClean="0"/>
              <a:t>Clique para editar o título mestre</a:t>
            </a:r>
            <a:endParaRPr lang="pt-BR" noProof="0" dirty="0"/>
          </a:p>
        </p:txBody>
      </p:sp>
      <p:sp>
        <p:nvSpPr>
          <p:cNvPr id="31" name="Espaço Reservado para Texto 6"/>
          <p:cNvSpPr>
            <a:spLocks noGrp="1"/>
          </p:cNvSpPr>
          <p:nvPr>
            <p:ph type="body" sz="quarter" idx="36"/>
          </p:nvPr>
        </p:nvSpPr>
        <p:spPr bwMode="auto">
          <a:xfrm>
            <a:off x="665042" y="4478302"/>
            <a:ext cx="17325622" cy="707018"/>
          </a:xfrm>
        </p:spPr>
        <p:txBody>
          <a:bodyPr anchor="ctr">
            <a:noAutofit/>
          </a:bodyPr>
          <a:lstStyle>
            <a:lvl1pPr marL="0" indent="0">
              <a:spcBef>
                <a:spcPts val="0"/>
              </a:spcBef>
              <a:buNone/>
              <a:defRPr sz="2100">
                <a:solidFill>
                  <a:schemeClr val="bg1">
                    <a:lumMod val="75000"/>
                  </a:schemeClr>
                </a:solidFill>
              </a:defRPr>
            </a:lvl1pPr>
            <a:lvl2pPr marL="0" indent="0">
              <a:spcBef>
                <a:spcPts val="0"/>
              </a:spcBef>
              <a:buNone/>
              <a:defRPr sz="1400">
                <a:solidFill>
                  <a:schemeClr val="bg1"/>
                </a:solidFill>
              </a:defRPr>
            </a:lvl2pPr>
            <a:lvl3pPr marL="0" indent="0">
              <a:spcBef>
                <a:spcPts val="0"/>
              </a:spcBef>
              <a:buNone/>
              <a:defRPr sz="1400">
                <a:solidFill>
                  <a:schemeClr val="bg1"/>
                </a:solidFill>
              </a:defRPr>
            </a:lvl3pPr>
            <a:lvl4pPr marL="0" indent="0">
              <a:spcBef>
                <a:spcPts val="0"/>
              </a:spcBef>
              <a:buNone/>
              <a:defRPr sz="1400">
                <a:solidFill>
                  <a:schemeClr val="bg1"/>
                </a:solidFill>
              </a:defRPr>
            </a:lvl4pPr>
            <a:lvl5pPr marL="0" indent="0">
              <a:spcBef>
                <a:spcPts val="0"/>
              </a:spcBef>
              <a:buNone/>
              <a:defRPr sz="1400">
                <a:solidFill>
                  <a:schemeClr val="bg1"/>
                </a:solidFill>
              </a:defRPr>
            </a:lvl5pPr>
            <a:lvl6pPr marL="0" indent="0">
              <a:spcBef>
                <a:spcPts val="0"/>
              </a:spcBef>
              <a:buNone/>
              <a:defRPr sz="1400">
                <a:solidFill>
                  <a:schemeClr val="bg1"/>
                </a:solidFill>
              </a:defRPr>
            </a:lvl6pPr>
            <a:lvl7pPr marL="0" indent="0">
              <a:spcBef>
                <a:spcPts val="0"/>
              </a:spcBef>
              <a:buNone/>
              <a:defRPr sz="1400">
                <a:solidFill>
                  <a:schemeClr val="bg1"/>
                </a:solidFill>
              </a:defRPr>
            </a:lvl7pPr>
            <a:lvl8pPr marL="0" indent="0">
              <a:spcBef>
                <a:spcPts val="0"/>
              </a:spcBef>
              <a:buNone/>
              <a:defRPr sz="1400">
                <a:solidFill>
                  <a:schemeClr val="bg1"/>
                </a:solidFill>
              </a:defRPr>
            </a:lvl8pPr>
            <a:lvl9pPr marL="0" indent="0">
              <a:spcBef>
                <a:spcPts val="0"/>
              </a:spcBef>
              <a:buNone/>
              <a:defRPr sz="1400">
                <a:solidFill>
                  <a:schemeClr val="bg1"/>
                </a:solidFill>
              </a:defRPr>
            </a:lvl9pPr>
          </a:lstStyle>
          <a:p>
            <a:pPr lvl="0"/>
            <a:r>
              <a:rPr lang="pt-BR" noProof="0" smtClean="0"/>
              <a:t>Clique para editar o texto mestre</a:t>
            </a:r>
          </a:p>
        </p:txBody>
      </p:sp>
      <p:sp>
        <p:nvSpPr>
          <p:cNvPr id="7" name="Espaço Reservado para Texto 6"/>
          <p:cNvSpPr>
            <a:spLocks noGrp="1"/>
          </p:cNvSpPr>
          <p:nvPr>
            <p:ph type="body" sz="quarter" idx="13" hasCustomPrompt="1"/>
          </p:nvPr>
        </p:nvSpPr>
        <p:spPr>
          <a:xfrm>
            <a:off x="529299" y="9833647"/>
            <a:ext cx="7350456" cy="14003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9" name="Espaço Reservado para Texto 8"/>
          <p:cNvSpPr>
            <a:spLocks noGrp="1"/>
          </p:cNvSpPr>
          <p:nvPr>
            <p:ph type="body" sz="quarter" idx="39" hasCustomPrompt="1"/>
          </p:nvPr>
        </p:nvSpPr>
        <p:spPr bwMode="ltGray">
          <a:xfrm>
            <a:off x="529299" y="11414052"/>
            <a:ext cx="7350456" cy="2989149"/>
          </a:xfrm>
          <a:solidFill>
            <a:schemeClr val="tx2">
              <a:lumMod val="10000"/>
              <a:lumOff val="90000"/>
            </a:schemeClr>
          </a:solidFill>
        </p:spPr>
        <p:txBody>
          <a:bodyPr lIns="365797" rIns="365797" anchor="ctr">
            <a:noAutofit/>
          </a:bodyPr>
          <a:lstStyle>
            <a:lvl1pPr marL="0" indent="0">
              <a:spcBef>
                <a:spcPts val="689"/>
              </a:spcBef>
              <a:buFont typeface="Arial" panose="020B0604020202020204" pitchFamily="34" charset="0"/>
              <a:buNone/>
              <a:defRPr sz="2500" baseline="0"/>
            </a:lvl1pPr>
            <a:lvl2pPr marL="328174" indent="-328174">
              <a:spcBef>
                <a:spcPts val="689"/>
              </a:spcBef>
              <a:buFont typeface="Arial" panose="020B0604020202020204" pitchFamily="34" charset="0"/>
              <a:buChar char="•"/>
              <a:defRPr sz="2500"/>
            </a:lvl2pPr>
            <a:lvl3pPr marL="328174" indent="-328174">
              <a:spcBef>
                <a:spcPts val="689"/>
              </a:spcBef>
              <a:buFont typeface="Arial" panose="020B0604020202020204" pitchFamily="34" charset="0"/>
              <a:buChar char="•"/>
              <a:defRPr sz="2500"/>
            </a:lvl3pPr>
            <a:lvl4pPr marL="0" indent="0">
              <a:spcBef>
                <a:spcPts val="689"/>
              </a:spcBef>
              <a:buNone/>
              <a:defRPr sz="2500"/>
            </a:lvl4pPr>
            <a:lvl5pPr marL="0" indent="0">
              <a:spcBef>
                <a:spcPts val="689"/>
              </a:spcBef>
              <a:buNone/>
              <a:defRPr sz="2500"/>
            </a:lvl5pPr>
            <a:lvl6pPr marL="0" indent="0">
              <a:spcBef>
                <a:spcPts val="689"/>
              </a:spcBef>
              <a:buNone/>
              <a:defRPr sz="2500"/>
            </a:lvl6pPr>
            <a:lvl7pPr marL="0" indent="0">
              <a:spcBef>
                <a:spcPts val="689"/>
              </a:spcBef>
              <a:buNone/>
              <a:defRPr sz="2500"/>
            </a:lvl7pPr>
            <a:lvl8pPr marL="0" indent="0">
              <a:spcBef>
                <a:spcPts val="689"/>
              </a:spcBef>
              <a:buNone/>
              <a:defRPr sz="2500"/>
            </a:lvl8pPr>
            <a:lvl9pPr marL="0" indent="0">
              <a:spcBef>
                <a:spcPts val="689"/>
              </a:spcBef>
              <a:buNone/>
              <a:defRPr sz="2500"/>
            </a:lvl9pPr>
          </a:lstStyle>
          <a:p>
            <a:pPr lvl="0"/>
            <a:r>
              <a:rPr lang="pt-BR" noProof="0" dirty="0" smtClean="0"/>
              <a:t>Digite sua pergunta ou uma frase do problema aqui</a:t>
            </a:r>
            <a:endParaRPr lang="pt-BR" noProof="0" dirty="0"/>
          </a:p>
        </p:txBody>
      </p:sp>
      <p:sp>
        <p:nvSpPr>
          <p:cNvPr id="11" name="Espaço Reservado para Texto 6"/>
          <p:cNvSpPr>
            <a:spLocks noGrp="1"/>
          </p:cNvSpPr>
          <p:nvPr>
            <p:ph type="body" sz="quarter" idx="17" hasCustomPrompt="1"/>
          </p:nvPr>
        </p:nvSpPr>
        <p:spPr>
          <a:xfrm>
            <a:off x="656291" y="16354207"/>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20" name="Espaço Reservado para Conteúdo 17"/>
          <p:cNvSpPr>
            <a:spLocks noGrp="1"/>
          </p:cNvSpPr>
          <p:nvPr>
            <p:ph sz="quarter" idx="25" hasCustomPrompt="1"/>
          </p:nvPr>
        </p:nvSpPr>
        <p:spPr>
          <a:xfrm>
            <a:off x="656291" y="17984629"/>
            <a:ext cx="7350456" cy="6593407"/>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a:p>
            <a:pPr lvl="5"/>
            <a:r>
              <a:rPr lang="pt-BR" noProof="0" dirty="0" smtClean="0"/>
              <a:t>Seis</a:t>
            </a:r>
          </a:p>
          <a:p>
            <a:pPr lvl="5"/>
            <a:r>
              <a:rPr lang="pt-BR" noProof="0" dirty="0" smtClean="0"/>
              <a:t>Sete</a:t>
            </a:r>
          </a:p>
          <a:p>
            <a:pPr lvl="5"/>
            <a:r>
              <a:rPr lang="pt-BR" noProof="0" dirty="0" smtClean="0"/>
              <a:t>Oito</a:t>
            </a:r>
          </a:p>
          <a:p>
            <a:pPr lvl="5"/>
            <a:r>
              <a:rPr lang="pt-BR" noProof="0" dirty="0" smtClean="0"/>
              <a:t>Nove</a:t>
            </a:r>
            <a:endParaRPr lang="pt-BR" noProof="0" dirty="0"/>
          </a:p>
        </p:txBody>
      </p:sp>
      <p:sp>
        <p:nvSpPr>
          <p:cNvPr id="13" name="Espaço Reservado para Texto 6"/>
          <p:cNvSpPr>
            <a:spLocks noGrp="1"/>
          </p:cNvSpPr>
          <p:nvPr>
            <p:ph type="body" sz="quarter" idx="19" hasCustomPrompt="1"/>
          </p:nvPr>
        </p:nvSpPr>
        <p:spPr>
          <a:xfrm>
            <a:off x="656291" y="25036440"/>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21" name="Espaço Reservado para Conteúdo 17"/>
          <p:cNvSpPr>
            <a:spLocks noGrp="1"/>
          </p:cNvSpPr>
          <p:nvPr>
            <p:ph sz="quarter" idx="26" hasCustomPrompt="1"/>
          </p:nvPr>
        </p:nvSpPr>
        <p:spPr>
          <a:xfrm>
            <a:off x="656291" y="26616847"/>
            <a:ext cx="7350456" cy="7982053"/>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a:p>
            <a:pPr lvl="5"/>
            <a:r>
              <a:rPr lang="pt-BR" noProof="0" dirty="0" smtClean="0"/>
              <a:t>Seis</a:t>
            </a:r>
          </a:p>
          <a:p>
            <a:pPr lvl="5"/>
            <a:r>
              <a:rPr lang="pt-BR" noProof="0" dirty="0" smtClean="0"/>
              <a:t>Sete</a:t>
            </a:r>
          </a:p>
          <a:p>
            <a:pPr lvl="5"/>
            <a:r>
              <a:rPr lang="pt-BR" noProof="0" dirty="0" smtClean="0"/>
              <a:t>Oito</a:t>
            </a:r>
          </a:p>
          <a:p>
            <a:pPr lvl="5"/>
            <a:r>
              <a:rPr lang="pt-BR" noProof="0" dirty="0" smtClean="0"/>
              <a:t>Nove</a:t>
            </a:r>
            <a:endParaRPr lang="pt-BR" noProof="0" dirty="0"/>
          </a:p>
        </p:txBody>
      </p:sp>
      <p:sp>
        <p:nvSpPr>
          <p:cNvPr id="38" name="Espaço Reservado para Texto 6"/>
          <p:cNvSpPr>
            <a:spLocks noGrp="1"/>
          </p:cNvSpPr>
          <p:nvPr>
            <p:ph type="body" sz="quarter" idx="40" hasCustomPrompt="1"/>
          </p:nvPr>
        </p:nvSpPr>
        <p:spPr>
          <a:xfrm>
            <a:off x="8925554" y="15674032"/>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18" name="Espaço Reservado para Conteúdo 17"/>
          <p:cNvSpPr>
            <a:spLocks noGrp="1"/>
          </p:cNvSpPr>
          <p:nvPr>
            <p:ph sz="quarter" idx="23" hasCustomPrompt="1"/>
          </p:nvPr>
        </p:nvSpPr>
        <p:spPr>
          <a:xfrm>
            <a:off x="8925554" y="17254438"/>
            <a:ext cx="7350456" cy="7323595"/>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a:p>
            <a:pPr lvl="5"/>
            <a:r>
              <a:rPr lang="pt-BR" noProof="0" dirty="0" smtClean="0"/>
              <a:t>Seis</a:t>
            </a:r>
          </a:p>
          <a:p>
            <a:pPr lvl="5"/>
            <a:r>
              <a:rPr lang="pt-BR" noProof="0" dirty="0" smtClean="0"/>
              <a:t>Sete</a:t>
            </a:r>
          </a:p>
          <a:p>
            <a:pPr lvl="5"/>
            <a:r>
              <a:rPr lang="pt-BR" noProof="0" dirty="0" smtClean="0"/>
              <a:t>Oito</a:t>
            </a:r>
          </a:p>
          <a:p>
            <a:pPr lvl="5"/>
            <a:r>
              <a:rPr lang="pt-BR" noProof="0" dirty="0" smtClean="0"/>
              <a:t>Nove</a:t>
            </a:r>
            <a:endParaRPr lang="pt-BR" noProof="0" dirty="0"/>
          </a:p>
        </p:txBody>
      </p:sp>
      <p:sp>
        <p:nvSpPr>
          <p:cNvPr id="24" name="Espaço Reservado para Texto 6"/>
          <p:cNvSpPr>
            <a:spLocks noGrp="1"/>
          </p:cNvSpPr>
          <p:nvPr>
            <p:ph type="body" sz="quarter" idx="29" hasCustomPrompt="1"/>
          </p:nvPr>
        </p:nvSpPr>
        <p:spPr>
          <a:xfrm>
            <a:off x="8925554" y="25036440"/>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25" name="Espaço Reservado para Conteúdo 17"/>
          <p:cNvSpPr>
            <a:spLocks noGrp="1"/>
          </p:cNvSpPr>
          <p:nvPr>
            <p:ph sz="quarter" idx="30" hasCustomPrompt="1"/>
          </p:nvPr>
        </p:nvSpPr>
        <p:spPr>
          <a:xfrm>
            <a:off x="8925554" y="26616847"/>
            <a:ext cx="7350456" cy="7982053"/>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a:p>
            <a:pPr lvl="5"/>
            <a:r>
              <a:rPr lang="pt-BR" noProof="0" dirty="0" smtClean="0"/>
              <a:t>Seis</a:t>
            </a:r>
          </a:p>
          <a:p>
            <a:pPr lvl="5"/>
            <a:r>
              <a:rPr lang="pt-BR" noProof="0" dirty="0" smtClean="0"/>
              <a:t>Sete</a:t>
            </a:r>
          </a:p>
          <a:p>
            <a:pPr lvl="5"/>
            <a:r>
              <a:rPr lang="pt-BR" noProof="0" dirty="0" smtClean="0"/>
              <a:t>Oito</a:t>
            </a:r>
          </a:p>
          <a:p>
            <a:pPr lvl="5"/>
            <a:r>
              <a:rPr lang="pt-BR" noProof="0" dirty="0" smtClean="0"/>
              <a:t>Nove</a:t>
            </a:r>
            <a:endParaRPr lang="pt-BR" noProof="0" dirty="0"/>
          </a:p>
        </p:txBody>
      </p:sp>
      <p:sp>
        <p:nvSpPr>
          <p:cNvPr id="28" name="Espaço Reservado para Conteúdo 17"/>
          <p:cNvSpPr>
            <a:spLocks noGrp="1"/>
          </p:cNvSpPr>
          <p:nvPr>
            <p:ph sz="quarter" idx="33" hasCustomPrompt="1"/>
          </p:nvPr>
        </p:nvSpPr>
        <p:spPr>
          <a:xfrm>
            <a:off x="17168565" y="16315259"/>
            <a:ext cx="7350456" cy="4964761"/>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endParaRPr lang="pt-BR" noProof="0" dirty="0"/>
          </a:p>
        </p:txBody>
      </p:sp>
      <p:sp>
        <p:nvSpPr>
          <p:cNvPr id="39" name="Espaço Reservado para Texto 6"/>
          <p:cNvSpPr>
            <a:spLocks noGrp="1"/>
          </p:cNvSpPr>
          <p:nvPr>
            <p:ph type="body" sz="quarter" idx="41" hasCustomPrompt="1"/>
          </p:nvPr>
        </p:nvSpPr>
        <p:spPr>
          <a:xfrm>
            <a:off x="17168565" y="21623668"/>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40" name="Espaço Reservado para Conteúdo 17"/>
          <p:cNvSpPr>
            <a:spLocks noGrp="1"/>
          </p:cNvSpPr>
          <p:nvPr>
            <p:ph sz="quarter" idx="42" hasCustomPrompt="1"/>
          </p:nvPr>
        </p:nvSpPr>
        <p:spPr>
          <a:xfrm>
            <a:off x="17168565" y="23204075"/>
            <a:ext cx="7350456" cy="4752738"/>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endParaRPr lang="pt-BR" noProof="0" dirty="0"/>
          </a:p>
        </p:txBody>
      </p:sp>
      <p:sp>
        <p:nvSpPr>
          <p:cNvPr id="29" name="Espaço Reservado para Texto 6"/>
          <p:cNvSpPr>
            <a:spLocks noGrp="1"/>
          </p:cNvSpPr>
          <p:nvPr>
            <p:ph type="body" sz="quarter" idx="34" hasCustomPrompt="1"/>
          </p:nvPr>
        </p:nvSpPr>
        <p:spPr>
          <a:xfrm>
            <a:off x="17168565" y="28137238"/>
            <a:ext cx="7350456" cy="1333677"/>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97" anchor="ctr">
            <a:noAutofit/>
          </a:bodyPr>
          <a:lstStyle>
            <a:lvl1pPr marL="0" indent="0" algn="ctr">
              <a:spcBef>
                <a:spcPts val="0"/>
              </a:spcBef>
              <a:buNone/>
              <a:defRPr sz="3100" cap="none" baseline="0">
                <a:solidFill>
                  <a:schemeClr val="bg1"/>
                </a:solidFill>
                <a:latin typeface="+mj-lt"/>
              </a:defRPr>
            </a:lvl1pPr>
            <a:lvl2pPr marL="0" indent="0">
              <a:spcBef>
                <a:spcPts val="0"/>
              </a:spcBef>
              <a:buNone/>
              <a:defRPr sz="3400" cap="all" baseline="0">
                <a:solidFill>
                  <a:schemeClr val="bg1"/>
                </a:solidFill>
                <a:latin typeface="+mj-lt"/>
              </a:defRPr>
            </a:lvl2pPr>
            <a:lvl3pPr marL="0" indent="0">
              <a:spcBef>
                <a:spcPts val="0"/>
              </a:spcBef>
              <a:buNone/>
              <a:defRPr sz="3400" cap="all" baseline="0">
                <a:solidFill>
                  <a:schemeClr val="bg1"/>
                </a:solidFill>
                <a:latin typeface="+mj-lt"/>
              </a:defRPr>
            </a:lvl3pPr>
            <a:lvl4pPr marL="0" indent="0">
              <a:spcBef>
                <a:spcPts val="0"/>
              </a:spcBef>
              <a:buNone/>
              <a:defRPr sz="3400" cap="all" baseline="0">
                <a:solidFill>
                  <a:schemeClr val="bg1"/>
                </a:solidFill>
                <a:latin typeface="+mj-lt"/>
              </a:defRPr>
            </a:lvl4pPr>
            <a:lvl5pPr marL="0" indent="0">
              <a:spcBef>
                <a:spcPts val="0"/>
              </a:spcBef>
              <a:buNone/>
              <a:defRPr sz="3400" cap="all" baseline="0">
                <a:solidFill>
                  <a:schemeClr val="bg1"/>
                </a:solidFill>
                <a:latin typeface="+mj-lt"/>
              </a:defRPr>
            </a:lvl5pPr>
            <a:lvl6pPr marL="0" indent="0">
              <a:spcBef>
                <a:spcPts val="0"/>
              </a:spcBef>
              <a:buNone/>
              <a:defRPr sz="3400" cap="all" baseline="0">
                <a:solidFill>
                  <a:schemeClr val="bg1"/>
                </a:solidFill>
                <a:latin typeface="+mj-lt"/>
              </a:defRPr>
            </a:lvl6pPr>
            <a:lvl7pPr marL="0" indent="0">
              <a:spcBef>
                <a:spcPts val="0"/>
              </a:spcBef>
              <a:buNone/>
              <a:defRPr sz="3400" cap="all" baseline="0">
                <a:solidFill>
                  <a:schemeClr val="bg1"/>
                </a:solidFill>
                <a:latin typeface="+mj-lt"/>
              </a:defRPr>
            </a:lvl7pPr>
            <a:lvl8pPr marL="0" indent="0">
              <a:spcBef>
                <a:spcPts val="0"/>
              </a:spcBef>
              <a:buNone/>
              <a:defRPr sz="3400" cap="all" baseline="0">
                <a:solidFill>
                  <a:schemeClr val="bg1"/>
                </a:solidFill>
                <a:latin typeface="+mj-lt"/>
              </a:defRPr>
            </a:lvl8pPr>
            <a:lvl9pPr marL="0" indent="0">
              <a:spcBef>
                <a:spcPts val="0"/>
              </a:spcBef>
              <a:buNone/>
              <a:defRPr sz="3400" cap="all" baseline="0">
                <a:solidFill>
                  <a:schemeClr val="bg1"/>
                </a:solidFill>
                <a:latin typeface="+mj-lt"/>
              </a:defRPr>
            </a:lvl9pPr>
          </a:lstStyle>
          <a:p>
            <a:pPr lvl="0"/>
            <a:r>
              <a:rPr lang="pt-BR" noProof="0" dirty="0" smtClean="0"/>
              <a:t>Título</a:t>
            </a:r>
            <a:endParaRPr lang="pt-BR" noProof="0" dirty="0"/>
          </a:p>
        </p:txBody>
      </p:sp>
      <p:sp>
        <p:nvSpPr>
          <p:cNvPr id="30" name="Espaço Reservado para Conteúdo 17"/>
          <p:cNvSpPr>
            <a:spLocks noGrp="1"/>
          </p:cNvSpPr>
          <p:nvPr>
            <p:ph sz="quarter" idx="35" hasCustomPrompt="1"/>
          </p:nvPr>
        </p:nvSpPr>
        <p:spPr>
          <a:xfrm>
            <a:off x="17168565" y="29717645"/>
            <a:ext cx="7350456" cy="4881255"/>
          </a:xfrm>
        </p:spPr>
        <p:txBody>
          <a:bodyPr lIns="91449" tIns="182898"/>
          <a:lstStyle>
            <a:lvl1pPr>
              <a:defRPr sz="1800" baseline="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noProof="0" dirty="0" smtClean="0"/>
              <a:t>Use este espaço reservado para adicionar texto ou outro conteúdo</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p>
          <a:p>
            <a:pPr lvl="5"/>
            <a:r>
              <a:rPr lang="pt-BR" noProof="0" dirty="0" smtClean="0"/>
              <a:t>Seis</a:t>
            </a:r>
          </a:p>
        </p:txBody>
      </p:sp>
      <p:sp>
        <p:nvSpPr>
          <p:cNvPr id="3" name="Espaço Reservado para Data 2"/>
          <p:cNvSpPr>
            <a:spLocks noGrp="1"/>
          </p:cNvSpPr>
          <p:nvPr>
            <p:ph type="dt" sz="half" idx="10"/>
          </p:nvPr>
        </p:nvSpPr>
        <p:spPr/>
        <p:txBody>
          <a:bodyPr/>
          <a:lstStyle/>
          <a:p>
            <a:fld id="{ECAA57DF-1C19-4726-AB84-014692BAD8F5}" type="datetimeFigureOut">
              <a:rPr lang="pt-BR" noProof="0" smtClean="0"/>
              <a:t>06/09/2017</a:t>
            </a:fld>
            <a:endParaRPr lang="pt-BR" noProof="0" dirty="0"/>
          </a:p>
        </p:txBody>
      </p:sp>
      <p:sp>
        <p:nvSpPr>
          <p:cNvPr id="4" name="Espaço Reservado para Rodapé 3"/>
          <p:cNvSpPr>
            <a:spLocks noGrp="1"/>
          </p:cNvSpPr>
          <p:nvPr>
            <p:ph type="ftr" sz="quarter" idx="11"/>
          </p:nvPr>
        </p:nvSpPr>
        <p:spPr/>
        <p:txBody>
          <a:bodyPr/>
          <a:lstStyle/>
          <a:p>
            <a:endParaRPr lang="pt-BR" noProof="0" dirty="0"/>
          </a:p>
        </p:txBody>
      </p:sp>
      <p:sp>
        <p:nvSpPr>
          <p:cNvPr id="5" name="Espaço Reservado para Número de Slide 4"/>
          <p:cNvSpPr>
            <a:spLocks noGrp="1"/>
          </p:cNvSpPr>
          <p:nvPr>
            <p:ph type="sldNum" sz="quarter" idx="12"/>
          </p:nvPr>
        </p:nvSpPr>
        <p:spPr/>
        <p:txBody>
          <a:bodyPr/>
          <a:lstStyle/>
          <a:p>
            <a:fld id="{91B4C631-C489-4C11-812F-2172FBEAE82B}" type="slidenum">
              <a:rPr lang="pt-BR" noProof="0" smtClean="0"/>
              <a:t>‹nº›</a:t>
            </a:fld>
            <a:endParaRPr lang="pt-BR" noProof="0" dirty="0"/>
          </a:p>
        </p:txBody>
      </p:sp>
      <p:sp>
        <p:nvSpPr>
          <p:cNvPr id="8" name="Espaço Reservado para Imagem 7"/>
          <p:cNvSpPr>
            <a:spLocks noGrp="1"/>
          </p:cNvSpPr>
          <p:nvPr>
            <p:ph type="pic" sz="quarter" idx="43"/>
          </p:nvPr>
        </p:nvSpPr>
        <p:spPr>
          <a:xfrm>
            <a:off x="18529275" y="0"/>
            <a:ext cx="6672289" cy="4203231"/>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9" tIns="457246" rIns="91449"/>
          <a:lstStyle>
            <a:lvl1pPr marL="0" indent="0" algn="ctr">
              <a:buNone/>
              <a:defRPr>
                <a:solidFill>
                  <a:schemeClr val="bg1"/>
                </a:solidFill>
              </a:defRPr>
            </a:lvl1pPr>
          </a:lstStyle>
          <a:p>
            <a:r>
              <a:rPr lang="pt-BR" noProof="0" smtClean="0"/>
              <a:t>Clique no ícone para adicionar uma imagem</a:t>
            </a:r>
            <a:endParaRPr lang="pt-BR" noProof="0" dirty="0"/>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264">
          <p15:clr>
            <a:srgbClr val="A4A3A4"/>
          </p15:clr>
        </p15:guide>
        <p15:guide id="2" pos="1061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p:cNvSpPr/>
          <p:nvPr userDrawn="1"/>
        </p:nvSpPr>
        <p:spPr bwMode="ltGray">
          <a:xfrm>
            <a:off x="1" y="1"/>
            <a:ext cx="25201563" cy="55014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en-US" sz="4200"/>
          </a:p>
        </p:txBody>
      </p:sp>
      <p:sp>
        <p:nvSpPr>
          <p:cNvPr id="10" name="Retângulo 7"/>
          <p:cNvSpPr/>
          <p:nvPr userDrawn="1"/>
        </p:nvSpPr>
        <p:spPr bwMode="gray">
          <a:xfrm>
            <a:off x="0" y="0"/>
            <a:ext cx="25201563" cy="4622596"/>
          </a:xfrm>
          <a:prstGeom prst="rect">
            <a:avLst/>
          </a:prstGeom>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lIns="91449" tIns="45725" rIns="91449" bIns="45725" rtlCol="0" anchor="ctr"/>
          <a:lstStyle/>
          <a:p>
            <a:pPr algn="ctr"/>
            <a:endParaRPr lang="en-US" sz="4200"/>
          </a:p>
        </p:txBody>
      </p:sp>
      <p:sp>
        <p:nvSpPr>
          <p:cNvPr id="2" name="Espaço Reservado para Título 1"/>
          <p:cNvSpPr>
            <a:spLocks noGrp="1"/>
          </p:cNvSpPr>
          <p:nvPr>
            <p:ph type="title"/>
          </p:nvPr>
        </p:nvSpPr>
        <p:spPr bwMode="auto">
          <a:xfrm>
            <a:off x="665041" y="750259"/>
            <a:ext cx="17326075" cy="3250771"/>
          </a:xfrm>
          <a:prstGeom prst="rect">
            <a:avLst/>
          </a:prstGeom>
        </p:spPr>
        <p:txBody>
          <a:bodyPr vert="horz" lIns="91449" tIns="45725" rIns="91449" bIns="45725" rtlCol="0" anchor="b">
            <a:normAutofit/>
          </a:bodyPr>
          <a:lstStyle/>
          <a:p>
            <a:r>
              <a:rPr lang="pt-BR" noProof="0" dirty="0" smtClean="0"/>
              <a:t>Clique para editar o título mestre</a:t>
            </a:r>
            <a:endParaRPr lang="pt-BR" noProof="0" dirty="0"/>
          </a:p>
        </p:txBody>
      </p:sp>
      <p:sp>
        <p:nvSpPr>
          <p:cNvPr id="3" name="Espaço Reservado para Texto 2"/>
          <p:cNvSpPr>
            <a:spLocks noGrp="1"/>
          </p:cNvSpPr>
          <p:nvPr>
            <p:ph type="body" idx="1"/>
          </p:nvPr>
        </p:nvSpPr>
        <p:spPr>
          <a:xfrm>
            <a:off x="665041" y="6585028"/>
            <a:ext cx="23880232" cy="25848318"/>
          </a:xfrm>
          <a:prstGeom prst="rect">
            <a:avLst/>
          </a:prstGeom>
        </p:spPr>
        <p:txBody>
          <a:bodyPr vert="horz" lIns="91449" tIns="45725" rIns="91449" bIns="45725" rtlCol="0">
            <a:normAutofit/>
          </a:bodyPr>
          <a:lstStyle/>
          <a:p>
            <a:pPr lvl="0"/>
            <a:r>
              <a:rPr lang="pt-BR" noProof="0" dirty="0" smtClean="0"/>
              <a:t>Clique para editar 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sp>
        <p:nvSpPr>
          <p:cNvPr id="4" name="Espaço Reservado para Data 3"/>
          <p:cNvSpPr>
            <a:spLocks noGrp="1"/>
          </p:cNvSpPr>
          <p:nvPr>
            <p:ph type="dt" sz="half" idx="2"/>
          </p:nvPr>
        </p:nvSpPr>
        <p:spPr>
          <a:xfrm>
            <a:off x="656291" y="35130098"/>
            <a:ext cx="5670352" cy="500129"/>
          </a:xfrm>
          <a:prstGeom prst="rect">
            <a:avLst/>
          </a:prstGeom>
        </p:spPr>
        <p:txBody>
          <a:bodyPr vert="horz" lIns="91449" tIns="45725" rIns="91449" bIns="45725" rtlCol="0" anchor="ctr"/>
          <a:lstStyle>
            <a:lvl1pPr algn="l">
              <a:defRPr sz="900">
                <a:solidFill>
                  <a:schemeClr val="tx1">
                    <a:tint val="75000"/>
                  </a:schemeClr>
                </a:solidFill>
              </a:defRPr>
            </a:lvl1pPr>
          </a:lstStyle>
          <a:p>
            <a:fld id="{ECAA57DF-1C19-4726-AB84-014692BAD8F5}" type="datetimeFigureOut">
              <a:rPr lang="pt-BR" noProof="0" smtClean="0"/>
              <a:pPr/>
              <a:t>06/09/2017</a:t>
            </a:fld>
            <a:endParaRPr lang="pt-BR" noProof="0" dirty="0"/>
          </a:p>
        </p:txBody>
      </p:sp>
      <p:sp>
        <p:nvSpPr>
          <p:cNvPr id="5" name="Espaço Reservado para Rodapé 4"/>
          <p:cNvSpPr>
            <a:spLocks noGrp="1"/>
          </p:cNvSpPr>
          <p:nvPr>
            <p:ph type="ftr" sz="quarter" idx="3"/>
          </p:nvPr>
        </p:nvSpPr>
        <p:spPr>
          <a:xfrm>
            <a:off x="6326643" y="35130098"/>
            <a:ext cx="12548279" cy="500129"/>
          </a:xfrm>
          <a:prstGeom prst="rect">
            <a:avLst/>
          </a:prstGeom>
        </p:spPr>
        <p:txBody>
          <a:bodyPr vert="horz" lIns="91449" tIns="45725" rIns="91449" bIns="45725" rtlCol="0" anchor="ctr"/>
          <a:lstStyle>
            <a:lvl1pPr algn="ctr">
              <a:defRPr sz="900">
                <a:solidFill>
                  <a:schemeClr val="tx1">
                    <a:tint val="75000"/>
                  </a:schemeClr>
                </a:solidFill>
              </a:defRPr>
            </a:lvl1pPr>
          </a:lstStyle>
          <a:p>
            <a:endParaRPr lang="pt-BR" noProof="0" dirty="0"/>
          </a:p>
        </p:txBody>
      </p:sp>
      <p:sp>
        <p:nvSpPr>
          <p:cNvPr id="6" name="Espaço Reservado para Número de Slide 5"/>
          <p:cNvSpPr>
            <a:spLocks noGrp="1"/>
          </p:cNvSpPr>
          <p:nvPr>
            <p:ph type="sldNum" sz="quarter" idx="4"/>
          </p:nvPr>
        </p:nvSpPr>
        <p:spPr>
          <a:xfrm>
            <a:off x="18874921" y="35130098"/>
            <a:ext cx="5670352" cy="500129"/>
          </a:xfrm>
          <a:prstGeom prst="rect">
            <a:avLst/>
          </a:prstGeom>
        </p:spPr>
        <p:txBody>
          <a:bodyPr vert="horz" lIns="91449" tIns="45725" rIns="91449" bIns="45725" rtlCol="0" anchor="ctr"/>
          <a:lstStyle>
            <a:lvl1pPr algn="r">
              <a:defRPr sz="900">
                <a:solidFill>
                  <a:schemeClr val="tx1">
                    <a:tint val="75000"/>
                  </a:schemeClr>
                </a:solidFill>
              </a:defRPr>
            </a:lvl1pPr>
          </a:lstStyle>
          <a:p>
            <a:fld id="{91B4C631-C489-4C11-812F-2172FBEAE82B}" type="slidenum">
              <a:rPr lang="pt-BR" noProof="0" smtClean="0"/>
              <a:pPr/>
              <a:t>‹nº›</a:t>
            </a:fld>
            <a:endParaRPr lang="pt-BR" noProof="0" dirty="0"/>
          </a:p>
        </p:txBody>
      </p:sp>
      <p:sp>
        <p:nvSpPr>
          <p:cNvPr id="8" name="Retângulo 7"/>
          <p:cNvSpPr/>
          <p:nvPr userDrawn="1"/>
        </p:nvSpPr>
        <p:spPr bwMode="gray">
          <a:xfrm>
            <a:off x="1" y="4632080"/>
            <a:ext cx="25201563" cy="12503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en-US" sz="4200"/>
          </a:p>
        </p:txBody>
      </p:sp>
      <p:cxnSp>
        <p:nvCxnSpPr>
          <p:cNvPr id="9" name="Conector Reto 8"/>
          <p:cNvCxnSpPr/>
          <p:nvPr userDrawn="1"/>
        </p:nvCxnSpPr>
        <p:spPr>
          <a:xfrm>
            <a:off x="1" y="4682876"/>
            <a:ext cx="25201563"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2520375" rtl="0" eaLnBrk="1" latinLnBrk="0" hangingPunct="1">
        <a:lnSpc>
          <a:spcPct val="90000"/>
        </a:lnSpc>
        <a:spcBef>
          <a:spcPct val="0"/>
        </a:spcBef>
        <a:buNone/>
        <a:defRPr sz="6600" b="0" kern="1200">
          <a:solidFill>
            <a:schemeClr val="bg1"/>
          </a:solidFill>
          <a:latin typeface="+mj-lt"/>
          <a:ea typeface="+mj-ea"/>
          <a:cs typeface="+mj-cs"/>
        </a:defRPr>
      </a:lvl1pPr>
    </p:titleStyle>
    <p:bodyStyle>
      <a:lvl1pPr marL="262539"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600" kern="1200">
          <a:solidFill>
            <a:schemeClr val="tx1"/>
          </a:solidFill>
          <a:latin typeface="+mn-lt"/>
          <a:ea typeface="+mn-ea"/>
          <a:cs typeface="+mn-cs"/>
        </a:defRPr>
      </a:lvl1pPr>
      <a:lvl2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2pPr>
      <a:lvl3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3pPr>
      <a:lvl4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4pPr>
      <a:lvl5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5pPr>
      <a:lvl6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6pPr>
      <a:lvl7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7pPr>
      <a:lvl8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8pPr>
      <a:lvl9pPr marL="630094" indent="-262539" algn="l" defTabSz="2520375" rtl="0" eaLnBrk="1" latinLnBrk="0" hangingPunct="1">
        <a:lnSpc>
          <a:spcPct val="100000"/>
        </a:lnSpc>
        <a:spcBef>
          <a:spcPts val="689"/>
        </a:spcBef>
        <a:buClr>
          <a:schemeClr val="bg1">
            <a:lumMod val="65000"/>
          </a:schemeClr>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2520375" rtl="0" eaLnBrk="1" latinLnBrk="0" hangingPunct="1">
        <a:defRPr sz="5000" kern="1200">
          <a:solidFill>
            <a:schemeClr val="tx1"/>
          </a:solidFill>
          <a:latin typeface="+mn-lt"/>
          <a:ea typeface="+mn-ea"/>
          <a:cs typeface="+mn-cs"/>
        </a:defRPr>
      </a:lvl1pPr>
      <a:lvl2pPr marL="1260187" algn="l" defTabSz="2520375" rtl="0" eaLnBrk="1" latinLnBrk="0" hangingPunct="1">
        <a:defRPr sz="5000" kern="1200">
          <a:solidFill>
            <a:schemeClr val="tx1"/>
          </a:solidFill>
          <a:latin typeface="+mn-lt"/>
          <a:ea typeface="+mn-ea"/>
          <a:cs typeface="+mn-cs"/>
        </a:defRPr>
      </a:lvl2pPr>
      <a:lvl3pPr marL="2520375" algn="l" defTabSz="2520375" rtl="0" eaLnBrk="1" latinLnBrk="0" hangingPunct="1">
        <a:defRPr sz="5000" kern="1200">
          <a:solidFill>
            <a:schemeClr val="tx1"/>
          </a:solidFill>
          <a:latin typeface="+mn-lt"/>
          <a:ea typeface="+mn-ea"/>
          <a:cs typeface="+mn-cs"/>
        </a:defRPr>
      </a:lvl3pPr>
      <a:lvl4pPr marL="3780563" algn="l" defTabSz="2520375" rtl="0" eaLnBrk="1" latinLnBrk="0" hangingPunct="1">
        <a:defRPr sz="5000" kern="1200">
          <a:solidFill>
            <a:schemeClr val="tx1"/>
          </a:solidFill>
          <a:latin typeface="+mn-lt"/>
          <a:ea typeface="+mn-ea"/>
          <a:cs typeface="+mn-cs"/>
        </a:defRPr>
      </a:lvl4pPr>
      <a:lvl5pPr marL="5040750" algn="l" defTabSz="2520375" rtl="0" eaLnBrk="1" latinLnBrk="0" hangingPunct="1">
        <a:defRPr sz="5000" kern="1200">
          <a:solidFill>
            <a:schemeClr val="tx1"/>
          </a:solidFill>
          <a:latin typeface="+mn-lt"/>
          <a:ea typeface="+mn-ea"/>
          <a:cs typeface="+mn-cs"/>
        </a:defRPr>
      </a:lvl5pPr>
      <a:lvl6pPr marL="6300937" algn="l" defTabSz="2520375" rtl="0" eaLnBrk="1" latinLnBrk="0" hangingPunct="1">
        <a:defRPr sz="5000" kern="1200">
          <a:solidFill>
            <a:schemeClr val="tx1"/>
          </a:solidFill>
          <a:latin typeface="+mn-lt"/>
          <a:ea typeface="+mn-ea"/>
          <a:cs typeface="+mn-cs"/>
        </a:defRPr>
      </a:lvl6pPr>
      <a:lvl7pPr marL="7561125" algn="l" defTabSz="2520375" rtl="0" eaLnBrk="1" latinLnBrk="0" hangingPunct="1">
        <a:defRPr sz="5000" kern="1200">
          <a:solidFill>
            <a:schemeClr val="tx1"/>
          </a:solidFill>
          <a:latin typeface="+mn-lt"/>
          <a:ea typeface="+mn-ea"/>
          <a:cs typeface="+mn-cs"/>
        </a:defRPr>
      </a:lvl7pPr>
      <a:lvl8pPr marL="8821313" algn="l" defTabSz="2520375" rtl="0" eaLnBrk="1" latinLnBrk="0" hangingPunct="1">
        <a:defRPr sz="5000" kern="1200">
          <a:solidFill>
            <a:schemeClr val="tx1"/>
          </a:solidFill>
          <a:latin typeface="+mn-lt"/>
          <a:ea typeface="+mn-ea"/>
          <a:cs typeface="+mn-cs"/>
        </a:defRPr>
      </a:lvl8pPr>
      <a:lvl9pPr marL="10081500" algn="l" defTabSz="2520375" rtl="0" eaLnBrk="1" latinLnBrk="0" hangingPunct="1">
        <a:defRPr sz="50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339">
          <p15:clr>
            <a:srgbClr val="A4A3A4"/>
          </p15:clr>
        </p15:guide>
        <p15:guide id="2" pos="413">
          <p15:clr>
            <a:srgbClr val="A4A3A4"/>
          </p15:clr>
        </p15:guide>
        <p15:guide id="3" pos="15461">
          <p15:clr>
            <a:srgbClr val="A4A3A4"/>
          </p15:clr>
        </p15:guide>
        <p15:guide id="4" pos="7937">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92000">
              <a:schemeClr val="bg1"/>
            </a:gs>
            <a:gs pos="9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3" name="Espaço Reservado para Texto 68"/>
          <p:cNvSpPr>
            <a:spLocks noGrp="1"/>
          </p:cNvSpPr>
          <p:nvPr>
            <p:ph type="body" sz="quarter" idx="39"/>
          </p:nvPr>
        </p:nvSpPr>
        <p:spPr>
          <a:xfrm>
            <a:off x="12513890" y="11027622"/>
            <a:ext cx="12561864" cy="4536352"/>
          </a:xfrm>
        </p:spPr>
        <p:txBody>
          <a:bodyPr/>
          <a:lstStyle/>
          <a:p>
            <a:pPr algn="just"/>
            <a:endParaRPr lang="en-US" sz="2800" dirty="0" smtClean="0"/>
          </a:p>
          <a:p>
            <a:pPr algn="just"/>
            <a:r>
              <a:rPr lang="en-US" sz="2800" dirty="0" smtClean="0"/>
              <a:t>Briefly </a:t>
            </a:r>
            <a:r>
              <a:rPr lang="en-US" sz="2800" dirty="0"/>
              <a:t>highlight the importance of the scope of experience, which consisted of the central objective of the research project, explaining the methodology and results achieved. Must contain at most 500 characters (not counting spaces), single spacing, without paragraph and citations</a:t>
            </a:r>
            <a:r>
              <a:rPr lang="en-US" sz="2800" dirty="0" smtClean="0"/>
              <a:t>.</a:t>
            </a:r>
          </a:p>
          <a:p>
            <a:pPr algn="just"/>
            <a:r>
              <a:rPr lang="en-US" sz="2800" dirty="0" smtClean="0"/>
              <a:t>KEYWORDS: Use until five (5) keywords, separated by commas.</a:t>
            </a:r>
          </a:p>
          <a:p>
            <a:pPr algn="just"/>
            <a:endParaRPr lang="en-US" sz="2800" dirty="0" smtClean="0"/>
          </a:p>
          <a:p>
            <a:pPr algn="just"/>
            <a:endParaRPr lang="pt-BR" sz="2800" dirty="0"/>
          </a:p>
          <a:p>
            <a:pPr algn="just"/>
            <a:endParaRPr lang="pt-BR" sz="2800" dirty="0"/>
          </a:p>
        </p:txBody>
      </p:sp>
      <p:sp>
        <p:nvSpPr>
          <p:cNvPr id="23" name="Espaço Reservado para Texto 22"/>
          <p:cNvSpPr>
            <a:spLocks noGrp="1"/>
          </p:cNvSpPr>
          <p:nvPr>
            <p:ph type="body" sz="quarter" idx="36"/>
          </p:nvPr>
        </p:nvSpPr>
        <p:spPr>
          <a:xfrm>
            <a:off x="190733" y="6070654"/>
            <a:ext cx="5343793" cy="3006201"/>
          </a:xfrm>
        </p:spPr>
        <p:txBody>
          <a:bodyPr/>
          <a:lstStyle/>
          <a:p>
            <a:pPr algn="ctr"/>
            <a:r>
              <a:rPr lang="pt-BR" sz="5400" dirty="0">
                <a:solidFill>
                  <a:schemeClr val="bg1"/>
                </a:solidFill>
              </a:rPr>
              <a:t>Autor 1</a:t>
            </a:r>
          </a:p>
          <a:p>
            <a:pPr algn="ctr"/>
            <a:r>
              <a:rPr lang="en-US" sz="4400" dirty="0">
                <a:solidFill>
                  <a:schemeClr val="bg1"/>
                </a:solidFill>
              </a:rPr>
              <a:t>e mail</a:t>
            </a:r>
            <a:r>
              <a:rPr lang="pt-BR" sz="4400" dirty="0">
                <a:solidFill>
                  <a:schemeClr val="bg1"/>
                </a:solidFill>
              </a:rPr>
              <a:t>@mail </a:t>
            </a:r>
            <a:endParaRPr lang="pt-BR" sz="3600" dirty="0">
              <a:solidFill>
                <a:schemeClr val="bg1"/>
              </a:solidFill>
            </a:endParaRPr>
          </a:p>
          <a:p>
            <a:pPr algn="ctr"/>
            <a:r>
              <a:rPr lang="pt-BR" sz="3600" dirty="0" smtClean="0">
                <a:solidFill>
                  <a:schemeClr val="bg1"/>
                </a:solidFill>
              </a:rPr>
              <a:t>Instituição</a:t>
            </a:r>
            <a:endParaRPr lang="pt-BR" sz="3600" dirty="0">
              <a:solidFill>
                <a:schemeClr val="bg1"/>
              </a:solidFill>
            </a:endParaRPr>
          </a:p>
        </p:txBody>
      </p:sp>
      <p:sp>
        <p:nvSpPr>
          <p:cNvPr id="69" name="Espaço Reservado para Texto 68"/>
          <p:cNvSpPr>
            <a:spLocks noGrp="1"/>
          </p:cNvSpPr>
          <p:nvPr>
            <p:ph type="body" sz="quarter" idx="39"/>
          </p:nvPr>
        </p:nvSpPr>
        <p:spPr>
          <a:xfrm>
            <a:off x="237890" y="11042711"/>
            <a:ext cx="12276000" cy="4278256"/>
          </a:xfrm>
        </p:spPr>
        <p:txBody>
          <a:bodyPr/>
          <a:lstStyle/>
          <a:p>
            <a:pPr algn="just"/>
            <a:r>
              <a:rPr lang="pt-BR" sz="2800" dirty="0"/>
              <a:t>Salientar brevemente a importância da experiência como pesquisador, em que consistiu o objetivo central da pesquisa desenvolvida, explicitando sucintamente a metodologia e os resultados alcançados. Deve conter no máximo 500 caracteres, espaçamento simples, sem parágrafo e sem citações</a:t>
            </a:r>
            <a:r>
              <a:rPr lang="pt-BR" sz="2800" dirty="0" smtClean="0"/>
              <a:t>.</a:t>
            </a:r>
          </a:p>
          <a:p>
            <a:pPr algn="just"/>
            <a:r>
              <a:rPr lang="pt-BR" sz="2800" dirty="0"/>
              <a:t>PALAVRAS-CHAVE: Use até 5 (cinco) palavras chave, separando-as por vírgula.</a:t>
            </a:r>
          </a:p>
        </p:txBody>
      </p:sp>
      <p:sp>
        <p:nvSpPr>
          <p:cNvPr id="11" name="Espaço Reservado para Conteúdo 10"/>
          <p:cNvSpPr>
            <a:spLocks noGrp="1"/>
          </p:cNvSpPr>
          <p:nvPr>
            <p:ph sz="quarter" idx="4294967295"/>
          </p:nvPr>
        </p:nvSpPr>
        <p:spPr>
          <a:xfrm>
            <a:off x="443284" y="16494251"/>
            <a:ext cx="24391706" cy="3930277"/>
          </a:xfrm>
        </p:spPr>
        <p:txBody>
          <a:bodyPr numCol="1">
            <a:noAutofit/>
          </a:bodyPr>
          <a:lstStyle/>
          <a:p>
            <a:pPr marL="0" indent="0" algn="just">
              <a:buNone/>
            </a:pPr>
            <a:r>
              <a:rPr lang="pt-BR" sz="2800" dirty="0"/>
              <a:t>Descrever o projeto </a:t>
            </a:r>
            <a:r>
              <a:rPr lang="pt-BR" sz="2800" dirty="0" smtClean="0"/>
              <a:t>e sua importância/ relevância</a:t>
            </a:r>
            <a:r>
              <a:rPr lang="pt-BR" sz="2800" dirty="0"/>
              <a:t>. Apresentar os objetivos e os principais resultados alcançados.</a:t>
            </a:r>
          </a:p>
          <a:p>
            <a:pPr marL="0" indent="0" algn="just">
              <a:buNone/>
            </a:pPr>
            <a:r>
              <a:rPr lang="pt-BR" sz="2800" dirty="0" smtClean="0"/>
              <a:t>Na </a:t>
            </a:r>
            <a:r>
              <a:rPr lang="pt-BR" sz="2800" dirty="0"/>
              <a:t>introdução descrever o projeto de pesquisa e sua importância/relevância, evidenciando sua importância para a formação discente e para o público beneficiário, em termos quantitativos e </a:t>
            </a:r>
            <a:r>
              <a:rPr lang="pt-BR" sz="2800" dirty="0" smtClean="0"/>
              <a:t>qualitativos.</a:t>
            </a:r>
          </a:p>
          <a:p>
            <a:pPr marL="0" indent="0" algn="just">
              <a:buNone/>
            </a:pPr>
            <a:r>
              <a:rPr lang="pt-BR" sz="2800" dirty="0" smtClean="0"/>
              <a:t>Apresentar </a:t>
            </a:r>
            <a:r>
              <a:rPr lang="pt-BR" sz="2800" dirty="0"/>
              <a:t>claramente o problema abordado durante o projeto e sua correlação com as áreas temáticas de pesquisa e inovação. Caracterizar o público-alvo beneficiário. Descrever os objetivos geral e específicos, os resultados esperados e antever os principais desafios ou dificuldades de </a:t>
            </a:r>
            <a:r>
              <a:rPr lang="pt-BR" sz="2800" dirty="0" smtClean="0"/>
              <a:t>execução.</a:t>
            </a:r>
          </a:p>
          <a:p>
            <a:pPr marL="0" indent="0" algn="just">
              <a:buNone/>
            </a:pPr>
            <a:r>
              <a:rPr lang="pt-BR" sz="2800" dirty="0" smtClean="0"/>
              <a:t>Informamos </a:t>
            </a:r>
            <a:r>
              <a:rPr lang="pt-BR" sz="2800" dirty="0"/>
              <a:t>que serão publicados nos anais digitais do evento todos os resumos expandidos aprovados e classificados, cujo ponto de corte é igual ou superior a 60,0 (sessenta).</a:t>
            </a:r>
          </a:p>
          <a:p>
            <a:pPr marL="0" indent="0" algn="just">
              <a:buNone/>
            </a:pPr>
            <a:endParaRPr lang="pt-BR" sz="2800" dirty="0"/>
          </a:p>
        </p:txBody>
      </p:sp>
      <p:sp>
        <p:nvSpPr>
          <p:cNvPr id="16" name="Espaço Reservado para Texto 15"/>
          <p:cNvSpPr>
            <a:spLocks noGrp="1"/>
          </p:cNvSpPr>
          <p:nvPr>
            <p:ph type="body" sz="quarter" idx="29"/>
          </p:nvPr>
        </p:nvSpPr>
        <p:spPr>
          <a:xfrm>
            <a:off x="12765025" y="30191891"/>
            <a:ext cx="12069965" cy="1332000"/>
          </a:xfrm>
        </p:spPr>
        <p:txBody>
          <a:bodyPr/>
          <a:lstStyle/>
          <a:p>
            <a:r>
              <a:rPr lang="pt-BR" sz="3600" b="1" dirty="0" smtClean="0"/>
              <a:t>REFERÊNCIAS</a:t>
            </a:r>
            <a:endParaRPr lang="pt-BR" sz="3600" b="1" dirty="0"/>
          </a:p>
        </p:txBody>
      </p:sp>
      <p:sp>
        <p:nvSpPr>
          <p:cNvPr id="25" name="Espaço Reservado para Texto 66"/>
          <p:cNvSpPr>
            <a:spLocks noGrp="1"/>
          </p:cNvSpPr>
          <p:nvPr>
            <p:ph type="body" sz="quarter" idx="13"/>
          </p:nvPr>
        </p:nvSpPr>
        <p:spPr>
          <a:xfrm>
            <a:off x="443285" y="15006782"/>
            <a:ext cx="24433688" cy="1332000"/>
          </a:xfrm>
        </p:spPr>
        <p:txBody>
          <a:bodyPr/>
          <a:lstStyle/>
          <a:p>
            <a:r>
              <a:rPr lang="pt-BR" sz="3600" b="1" dirty="0" smtClean="0"/>
              <a:t>INTRODUÇÃO</a:t>
            </a:r>
            <a:endParaRPr lang="pt-BR" sz="3600" dirty="0"/>
          </a:p>
        </p:txBody>
      </p:sp>
      <p:sp>
        <p:nvSpPr>
          <p:cNvPr id="27" name="Espaço Reservado para Texto 22"/>
          <p:cNvSpPr>
            <a:spLocks noGrp="1"/>
          </p:cNvSpPr>
          <p:nvPr>
            <p:ph type="body" sz="quarter" idx="36"/>
          </p:nvPr>
        </p:nvSpPr>
        <p:spPr>
          <a:xfrm>
            <a:off x="5101389" y="6149055"/>
            <a:ext cx="5083127" cy="2927800"/>
          </a:xfrm>
        </p:spPr>
        <p:txBody>
          <a:bodyPr/>
          <a:lstStyle/>
          <a:p>
            <a:pPr algn="ctr"/>
            <a:r>
              <a:rPr lang="pt-BR" sz="5400" dirty="0">
                <a:solidFill>
                  <a:schemeClr val="bg1"/>
                </a:solidFill>
              </a:rPr>
              <a:t>Autor </a:t>
            </a:r>
            <a:r>
              <a:rPr lang="pt-BR" sz="5400" dirty="0" smtClean="0">
                <a:solidFill>
                  <a:schemeClr val="bg1"/>
                </a:solidFill>
              </a:rPr>
              <a:t>2</a:t>
            </a:r>
            <a:endParaRPr lang="pt-BR" sz="5400" dirty="0">
              <a:solidFill>
                <a:schemeClr val="bg1"/>
              </a:solidFill>
            </a:endParaRPr>
          </a:p>
          <a:p>
            <a:pPr algn="ctr"/>
            <a:r>
              <a:rPr lang="en-US" sz="4400" dirty="0">
                <a:solidFill>
                  <a:schemeClr val="bg1"/>
                </a:solidFill>
              </a:rPr>
              <a:t>e mail</a:t>
            </a:r>
            <a:r>
              <a:rPr lang="pt-BR" sz="4400" dirty="0">
                <a:solidFill>
                  <a:schemeClr val="bg1"/>
                </a:solidFill>
              </a:rPr>
              <a:t>@mail </a:t>
            </a:r>
            <a:endParaRPr lang="pt-BR" sz="3600" dirty="0">
              <a:solidFill>
                <a:schemeClr val="bg1"/>
              </a:solidFill>
            </a:endParaRPr>
          </a:p>
          <a:p>
            <a:pPr algn="ctr"/>
            <a:r>
              <a:rPr lang="pt-BR" sz="3600" dirty="0" smtClean="0">
                <a:solidFill>
                  <a:schemeClr val="bg1"/>
                </a:solidFill>
              </a:rPr>
              <a:t>Instituição</a:t>
            </a:r>
            <a:endParaRPr lang="pt-BR" sz="3600" dirty="0">
              <a:solidFill>
                <a:schemeClr val="bg1"/>
              </a:solidFill>
            </a:endParaRPr>
          </a:p>
        </p:txBody>
      </p:sp>
      <p:sp>
        <p:nvSpPr>
          <p:cNvPr id="38" name="TextBox 37"/>
          <p:cNvSpPr txBox="1"/>
          <p:nvPr/>
        </p:nvSpPr>
        <p:spPr>
          <a:xfrm>
            <a:off x="17662993" y="21160998"/>
            <a:ext cx="242374" cy="1261884"/>
          </a:xfrm>
          <a:prstGeom prst="rect">
            <a:avLst/>
          </a:prstGeom>
          <a:noFill/>
        </p:spPr>
        <p:txBody>
          <a:bodyPr wrap="none" rtlCol="0">
            <a:spAutoFit/>
          </a:bodyPr>
          <a:lstStyle/>
          <a:p>
            <a:r>
              <a:rPr lang="en-US" sz="1600" dirty="0" smtClean="0"/>
              <a:t>.</a:t>
            </a:r>
            <a:endParaRPr lang="pt-BR" sz="1600" dirty="0"/>
          </a:p>
          <a:p>
            <a:endParaRPr lang="en-US" sz="6000" dirty="0" err="1" smtClean="0"/>
          </a:p>
        </p:txBody>
      </p:sp>
      <p:sp>
        <p:nvSpPr>
          <p:cNvPr id="41" name="Espaço Reservado para Texto 66"/>
          <p:cNvSpPr>
            <a:spLocks noGrp="1"/>
          </p:cNvSpPr>
          <p:nvPr>
            <p:ph type="body" sz="quarter" idx="13"/>
          </p:nvPr>
        </p:nvSpPr>
        <p:spPr>
          <a:xfrm>
            <a:off x="273890" y="30211266"/>
            <a:ext cx="12240000" cy="1332000"/>
          </a:xfrm>
        </p:spPr>
        <p:txBody>
          <a:bodyPr/>
          <a:lstStyle/>
          <a:p>
            <a:r>
              <a:rPr lang="pt-BR" sz="3600" b="1" dirty="0" smtClean="0"/>
              <a:t>CONSIDERAÇÕES FINAIS</a:t>
            </a:r>
            <a:endParaRPr lang="pt-BR" sz="3600" dirty="0"/>
          </a:p>
        </p:txBody>
      </p:sp>
      <p:sp>
        <p:nvSpPr>
          <p:cNvPr id="36" name="TextBox 35"/>
          <p:cNvSpPr txBox="1"/>
          <p:nvPr/>
        </p:nvSpPr>
        <p:spPr>
          <a:xfrm>
            <a:off x="9128125" y="25080980"/>
            <a:ext cx="184666" cy="1015663"/>
          </a:xfrm>
          <a:prstGeom prst="rect">
            <a:avLst/>
          </a:prstGeom>
          <a:noFill/>
        </p:spPr>
        <p:txBody>
          <a:bodyPr wrap="none" rtlCol="0">
            <a:spAutoFit/>
          </a:bodyPr>
          <a:lstStyle/>
          <a:p>
            <a:endParaRPr lang="en-US" sz="6000" dirty="0" err="1" smtClean="0"/>
          </a:p>
        </p:txBody>
      </p:sp>
      <p:sp>
        <p:nvSpPr>
          <p:cNvPr id="45" name="Espaço Reservado para Texto 66"/>
          <p:cNvSpPr>
            <a:spLocks noGrp="1"/>
          </p:cNvSpPr>
          <p:nvPr>
            <p:ph type="body" sz="quarter" idx="13"/>
          </p:nvPr>
        </p:nvSpPr>
        <p:spPr>
          <a:xfrm>
            <a:off x="443284" y="24976639"/>
            <a:ext cx="24433688" cy="1332000"/>
          </a:xfrm>
        </p:spPr>
        <p:txBody>
          <a:bodyPr/>
          <a:lstStyle/>
          <a:p>
            <a:r>
              <a:rPr lang="pt-BR" sz="3600" b="1" dirty="0" smtClean="0"/>
              <a:t>RESULTADOS ALCANÇADOS/ESPERADOS E DISCUSSÕES</a:t>
            </a:r>
            <a:endParaRPr lang="pt-BR" sz="3600" b="1" dirty="0"/>
          </a:p>
        </p:txBody>
      </p:sp>
      <p:sp>
        <p:nvSpPr>
          <p:cNvPr id="40" name="Rectangle 39"/>
          <p:cNvSpPr/>
          <p:nvPr/>
        </p:nvSpPr>
        <p:spPr>
          <a:xfrm>
            <a:off x="8231743" y="23615184"/>
            <a:ext cx="8000445" cy="523220"/>
          </a:xfrm>
          <a:prstGeom prst="rect">
            <a:avLst/>
          </a:prstGeom>
        </p:spPr>
        <p:txBody>
          <a:bodyPr wrap="square">
            <a:spAutoFit/>
          </a:bodyPr>
          <a:lstStyle/>
          <a:p>
            <a:pPr algn="just"/>
            <a:endParaRPr lang="pt-BR" sz="2800" dirty="0"/>
          </a:p>
        </p:txBody>
      </p:sp>
      <p:sp>
        <p:nvSpPr>
          <p:cNvPr id="34" name="Espaço Reservado para Conteúdo 10"/>
          <p:cNvSpPr>
            <a:spLocks noGrp="1"/>
          </p:cNvSpPr>
          <p:nvPr>
            <p:ph sz="quarter" idx="4294967295"/>
          </p:nvPr>
        </p:nvSpPr>
        <p:spPr>
          <a:xfrm>
            <a:off x="443284" y="26610095"/>
            <a:ext cx="12070605" cy="3303336"/>
          </a:xfrm>
        </p:spPr>
        <p:txBody>
          <a:bodyPr numCol="1">
            <a:noAutofit/>
          </a:bodyPr>
          <a:lstStyle/>
          <a:p>
            <a:pPr marL="0" indent="0" algn="just">
              <a:buNone/>
            </a:pPr>
            <a:r>
              <a:rPr lang="pt-BR" sz="2800" dirty="0"/>
              <a:t>Apresentar os resultados alcançados e/ou esperados, observando a articulação entre os objetivos propostos e o que foi efetivamente alcançado junto ao público beneficiário. Apontar, quando necessário, as eventuais dificuldades encontradas que limitaram o alcance dos resultados. Pode-se utilizar de imagens, gráficos, quadros ou tabelas.</a:t>
            </a:r>
          </a:p>
        </p:txBody>
      </p:sp>
      <p:sp>
        <p:nvSpPr>
          <p:cNvPr id="49" name="Espaço Reservado para Texto 22"/>
          <p:cNvSpPr>
            <a:spLocks noGrp="1"/>
          </p:cNvSpPr>
          <p:nvPr>
            <p:ph type="body" sz="quarter" idx="36"/>
          </p:nvPr>
        </p:nvSpPr>
        <p:spPr>
          <a:xfrm>
            <a:off x="10012456" y="6188727"/>
            <a:ext cx="5002865" cy="2936378"/>
          </a:xfrm>
        </p:spPr>
        <p:txBody>
          <a:bodyPr/>
          <a:lstStyle/>
          <a:p>
            <a:pPr algn="ctr"/>
            <a:r>
              <a:rPr lang="pt-BR" sz="5400" dirty="0">
                <a:solidFill>
                  <a:schemeClr val="bg1"/>
                </a:solidFill>
              </a:rPr>
              <a:t>Autor 3</a:t>
            </a:r>
          </a:p>
          <a:p>
            <a:pPr algn="ctr"/>
            <a:r>
              <a:rPr lang="en-US" sz="4400" dirty="0">
                <a:solidFill>
                  <a:schemeClr val="bg1"/>
                </a:solidFill>
              </a:rPr>
              <a:t>e mail</a:t>
            </a:r>
            <a:r>
              <a:rPr lang="pt-BR" sz="4400" dirty="0">
                <a:solidFill>
                  <a:schemeClr val="bg1"/>
                </a:solidFill>
              </a:rPr>
              <a:t>@mail </a:t>
            </a:r>
            <a:endParaRPr lang="pt-BR" sz="3600" dirty="0">
              <a:solidFill>
                <a:schemeClr val="bg1"/>
              </a:solidFill>
            </a:endParaRPr>
          </a:p>
          <a:p>
            <a:pPr algn="ctr"/>
            <a:r>
              <a:rPr lang="pt-BR" sz="3600" dirty="0" smtClean="0">
                <a:solidFill>
                  <a:schemeClr val="bg1"/>
                </a:solidFill>
              </a:rPr>
              <a:t>Instituição</a:t>
            </a:r>
            <a:endParaRPr lang="pt-BR" sz="3600" dirty="0">
              <a:solidFill>
                <a:schemeClr val="bg1"/>
              </a:solidFill>
            </a:endParaRPr>
          </a:p>
        </p:txBody>
      </p:sp>
      <p:sp>
        <p:nvSpPr>
          <p:cNvPr id="28" name="Espaço Reservado para Texto 66"/>
          <p:cNvSpPr>
            <a:spLocks noGrp="1"/>
          </p:cNvSpPr>
          <p:nvPr>
            <p:ph type="body" sz="quarter" idx="13"/>
          </p:nvPr>
        </p:nvSpPr>
        <p:spPr>
          <a:xfrm>
            <a:off x="424357" y="20519436"/>
            <a:ext cx="12108457" cy="1332000"/>
          </a:xfrm>
        </p:spPr>
        <p:txBody>
          <a:bodyPr/>
          <a:lstStyle/>
          <a:p>
            <a:r>
              <a:rPr lang="fr-FR" sz="3600" b="1" dirty="0" smtClean="0"/>
              <a:t>METODOLOGIA</a:t>
            </a:r>
            <a:endParaRPr lang="pt-BR" sz="3600" b="1" dirty="0"/>
          </a:p>
        </p:txBody>
      </p:sp>
      <p:sp>
        <p:nvSpPr>
          <p:cNvPr id="47" name="Espaço Reservado para Conteúdo 10"/>
          <p:cNvSpPr>
            <a:spLocks noGrp="1"/>
          </p:cNvSpPr>
          <p:nvPr>
            <p:ph sz="quarter" idx="4294967295"/>
          </p:nvPr>
        </p:nvSpPr>
        <p:spPr>
          <a:xfrm>
            <a:off x="12712671" y="31675073"/>
            <a:ext cx="12164301" cy="1627027"/>
          </a:xfrm>
        </p:spPr>
        <p:txBody>
          <a:bodyPr>
            <a:noAutofit/>
          </a:bodyPr>
          <a:lstStyle/>
          <a:p>
            <a:pPr marL="0" indent="0" algn="just">
              <a:buNone/>
            </a:pPr>
            <a:r>
              <a:rPr lang="pt-BR" sz="2800" dirty="0"/>
              <a:t>Relacionar </a:t>
            </a:r>
            <a:r>
              <a:rPr lang="pt-BR" sz="2800" dirty="0" smtClean="0"/>
              <a:t>a </a:t>
            </a:r>
            <a:r>
              <a:rPr lang="pt-BR" sz="2800" dirty="0"/>
              <a:t>bibliografia consultada e citada no artigo, conforme as normas da ABNT.</a:t>
            </a:r>
          </a:p>
          <a:p>
            <a:pPr marL="0" indent="0" algn="just">
              <a:buNone/>
            </a:pPr>
            <a:endParaRPr lang="pt-BR" sz="2800" dirty="0"/>
          </a:p>
        </p:txBody>
      </p:sp>
      <p:sp>
        <p:nvSpPr>
          <p:cNvPr id="51" name="Espaço Reservado para Conteúdo 10"/>
          <p:cNvSpPr>
            <a:spLocks noGrp="1"/>
          </p:cNvSpPr>
          <p:nvPr>
            <p:ph sz="quarter" idx="4294967295"/>
          </p:nvPr>
        </p:nvSpPr>
        <p:spPr>
          <a:xfrm>
            <a:off x="405433" y="22023671"/>
            <a:ext cx="12108456" cy="2801786"/>
          </a:xfrm>
        </p:spPr>
        <p:txBody>
          <a:bodyPr numCol="1">
            <a:noAutofit/>
          </a:bodyPr>
          <a:lstStyle/>
          <a:p>
            <a:pPr marL="0" indent="0" algn="just">
              <a:buNone/>
            </a:pPr>
            <a:r>
              <a:rPr lang="pt-BR" sz="2800" dirty="0"/>
              <a:t>Descrever as formas e técnicas que foram/serão </a:t>
            </a:r>
            <a:r>
              <a:rPr lang="pt-BR" sz="2800" dirty="0" smtClean="0"/>
              <a:t>utilizadas </a:t>
            </a:r>
            <a:r>
              <a:rPr lang="pt-BR" sz="2800" dirty="0"/>
              <a:t>para executar as atividades do projeto, devendo explicar de forma objetiva como se deu/dará a realização de cada atividade. Faz-se necessário demonstrar a articulação entre os procedimentos metodológicos e os objetivos propostos na solução do problema levantado.</a:t>
            </a:r>
          </a:p>
          <a:p>
            <a:pPr marL="0" indent="0" algn="just">
              <a:buNone/>
            </a:pPr>
            <a:endParaRPr lang="pt-BR" sz="2800" dirty="0"/>
          </a:p>
        </p:txBody>
      </p:sp>
      <p:sp>
        <p:nvSpPr>
          <p:cNvPr id="5" name="Title 4"/>
          <p:cNvSpPr>
            <a:spLocks noGrp="1"/>
          </p:cNvSpPr>
          <p:nvPr>
            <p:ph type="title"/>
          </p:nvPr>
        </p:nvSpPr>
        <p:spPr>
          <a:xfrm>
            <a:off x="781" y="3355283"/>
            <a:ext cx="25200000" cy="2546744"/>
          </a:xfr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txBody>
          <a:bodyPr anchor="ctr" anchorCtr="0">
            <a:noAutofit/>
          </a:bodyPr>
          <a:lstStyle/>
          <a:p>
            <a:pPr algn="ctr"/>
            <a:r>
              <a:rPr lang="es-ES" sz="7200" b="1" dirty="0"/>
              <a:t>TÍTULO DO TRABALHO</a:t>
            </a:r>
            <a:endParaRPr lang="pt-BR" sz="7200" b="1" dirty="0"/>
          </a:p>
        </p:txBody>
      </p:sp>
      <p:sp>
        <p:nvSpPr>
          <p:cNvPr id="3" name="Retângulo 2"/>
          <p:cNvSpPr/>
          <p:nvPr/>
        </p:nvSpPr>
        <p:spPr>
          <a:xfrm>
            <a:off x="0" y="-1"/>
            <a:ext cx="25201563" cy="32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XIII CONGIC</a:t>
            </a:r>
            <a:endParaRPr lang="pt-BR"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2" name="Espaço Reservado para Conteúdo 1"/>
          <p:cNvPicPr>
            <a:picLocks noGrp="1" noChangeAspect="1"/>
          </p:cNvPicPr>
          <p:nvPr>
            <p:ph sz="quarter" idx="4294967295"/>
          </p:nvPr>
        </p:nvPicPr>
        <p:blipFill rotWithShape="1">
          <a:blip r:embed="rId3">
            <a:extLst>
              <a:ext uri="{28A0092B-C50C-407E-A947-70E740481C1C}">
                <a14:useLocalDpi xmlns:a14="http://schemas.microsoft.com/office/drawing/2010/main" val="0"/>
              </a:ext>
            </a:extLst>
          </a:blip>
          <a:srcRect r="6139"/>
          <a:stretch/>
        </p:blipFill>
        <p:spPr>
          <a:xfrm>
            <a:off x="20258482" y="340731"/>
            <a:ext cx="4722926" cy="2594536"/>
          </a:xfrm>
        </p:spPr>
      </p:pic>
      <p:pic>
        <p:nvPicPr>
          <p:cNvPr id="7" name="Espaço Reservado para Conteúdo 6"/>
          <p:cNvPicPr>
            <a:picLocks noGrp="1" noChangeAspect="1"/>
          </p:cNvPicPr>
          <p:nvPr>
            <p:ph sz="quarter" idx="30"/>
          </p:nvPr>
        </p:nvPicPr>
        <p:blipFill>
          <a:blip r:embed="rId4" cstate="print">
            <a:extLst>
              <a:ext uri="{28A0092B-C50C-407E-A947-70E740481C1C}">
                <a14:useLocalDpi xmlns:a14="http://schemas.microsoft.com/office/drawing/2010/main" val="0"/>
              </a:ext>
            </a:extLst>
          </a:blip>
          <a:stretch>
            <a:fillRect/>
          </a:stretch>
        </p:blipFill>
        <p:spPr>
          <a:xfrm>
            <a:off x="237892" y="395999"/>
            <a:ext cx="5660699" cy="2484000"/>
          </a:xfrm>
        </p:spPr>
      </p:pic>
      <p:sp>
        <p:nvSpPr>
          <p:cNvPr id="39" name="Retângulo 38"/>
          <p:cNvSpPr/>
          <p:nvPr/>
        </p:nvSpPr>
        <p:spPr>
          <a:xfrm>
            <a:off x="781" y="0"/>
            <a:ext cx="25200000" cy="144000"/>
          </a:xfrm>
          <a:prstGeom prst="rect">
            <a:avLst/>
          </a:prstGeom>
          <a:solidFill>
            <a:srgbClr val="549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dirty="0" err="1" smtClean="0"/>
          </a:p>
        </p:txBody>
      </p:sp>
      <p:sp>
        <p:nvSpPr>
          <p:cNvPr id="46" name="Retângulo 45"/>
          <p:cNvSpPr/>
          <p:nvPr/>
        </p:nvSpPr>
        <p:spPr>
          <a:xfrm>
            <a:off x="781" y="9426620"/>
            <a:ext cx="25200000" cy="144000"/>
          </a:xfrm>
          <a:prstGeom prst="rect">
            <a:avLst/>
          </a:prstGeom>
          <a:solidFill>
            <a:srgbClr val="549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dirty="0" err="1" smtClean="0"/>
          </a:p>
        </p:txBody>
      </p:sp>
      <p:sp>
        <p:nvSpPr>
          <p:cNvPr id="8" name="Retângulo 7"/>
          <p:cNvSpPr/>
          <p:nvPr/>
        </p:nvSpPr>
        <p:spPr>
          <a:xfrm>
            <a:off x="781" y="3166028"/>
            <a:ext cx="25200000" cy="144000"/>
          </a:xfrm>
          <a:prstGeom prst="rect">
            <a:avLst/>
          </a:prstGeom>
          <a:solidFill>
            <a:srgbClr val="549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dirty="0" err="1" smtClean="0"/>
          </a:p>
        </p:txBody>
      </p:sp>
      <p:sp>
        <p:nvSpPr>
          <p:cNvPr id="53" name="Espaço Reservado para Conteúdo 10"/>
          <p:cNvSpPr>
            <a:spLocks noGrp="1"/>
          </p:cNvSpPr>
          <p:nvPr>
            <p:ph sz="quarter" idx="4294967295"/>
          </p:nvPr>
        </p:nvSpPr>
        <p:spPr>
          <a:xfrm>
            <a:off x="323126" y="31675073"/>
            <a:ext cx="12240000" cy="1627027"/>
          </a:xfrm>
        </p:spPr>
        <p:txBody>
          <a:bodyPr numCol="1">
            <a:noAutofit/>
          </a:bodyPr>
          <a:lstStyle/>
          <a:p>
            <a:pPr marL="0" indent="0" algn="just">
              <a:buNone/>
            </a:pPr>
            <a:r>
              <a:rPr lang="pt-BR" sz="2800" dirty="0"/>
              <a:t>Explicitar nas considerações finais os aspectos mais importantes alcançados pelo projeto e, se necessário, eventuais sugestões de melhoria para futuros projetos.</a:t>
            </a:r>
          </a:p>
        </p:txBody>
      </p:sp>
      <p:sp>
        <p:nvSpPr>
          <p:cNvPr id="9" name="CaixaDeTexto 8"/>
          <p:cNvSpPr txBox="1"/>
          <p:nvPr/>
        </p:nvSpPr>
        <p:spPr>
          <a:xfrm>
            <a:off x="205601" y="33453282"/>
            <a:ext cx="24787615" cy="2308324"/>
          </a:xfrm>
          <a:prstGeom prst="rect">
            <a:avLst/>
          </a:prstGeom>
          <a:no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pt-BR" sz="3600" b="1" dirty="0" smtClean="0">
                <a:solidFill>
                  <a:schemeClr val="tx1"/>
                </a:solidFill>
                <a:effectLst>
                  <a:outerShdw blurRad="38100" dist="38100" dir="2700000" algn="tl">
                    <a:srgbClr val="000000">
                      <a:alpha val="43137"/>
                    </a:srgbClr>
                  </a:outerShdw>
                </a:effectLst>
              </a:rPr>
              <a:t>OBSERVAÇÃO</a:t>
            </a:r>
            <a:r>
              <a:rPr lang="pt-BR" sz="3600" dirty="0" smtClean="0">
                <a:solidFill>
                  <a:schemeClr val="tx1"/>
                </a:solidFill>
                <a:effectLst>
                  <a:outerShdw blurRad="38100" dist="38100" dir="2700000" algn="tl">
                    <a:srgbClr val="000000">
                      <a:alpha val="43137"/>
                    </a:srgbClr>
                  </a:outerShdw>
                </a:effectLst>
              </a:rPr>
              <a:t>: deve-se procurar manter as características originais de formatação indicadas neste modelo. No entanto, </a:t>
            </a:r>
            <a:r>
              <a:rPr lang="pt-BR" sz="3600" dirty="0" smtClean="0">
                <a:solidFill>
                  <a:schemeClr val="tx1"/>
                </a:solidFill>
                <a:effectLst>
                  <a:outerShdw blurRad="38100" dist="38100" dir="2700000" algn="tl">
                    <a:srgbClr val="000000">
                      <a:alpha val="43137"/>
                    </a:srgbClr>
                  </a:outerShdw>
                </a:effectLst>
              </a:rPr>
              <a:t>a estrutura do pôster não é fixa, podendo ser rearranjada conforme desejado (a depender da variação da quantidade de texto e dos itens visuais como imagens, gráficos, tabelas, etc.). Esta caixa de diálogo deve ser removida na edição final do pôster</a:t>
            </a:r>
            <a:r>
              <a:rPr lang="pt-BR" sz="3600" dirty="0">
                <a:solidFill>
                  <a:schemeClr val="tx1"/>
                </a:solidFill>
                <a:effectLst>
                  <a:outerShdw blurRad="38100" dist="38100" dir="2700000" algn="tl">
                    <a:srgbClr val="000000">
                      <a:alpha val="43137"/>
                    </a:srgbClr>
                  </a:outerShdw>
                </a:effectLst>
              </a:rPr>
              <a:t>. </a:t>
            </a:r>
            <a:r>
              <a:rPr lang="pt-BR" sz="3600" dirty="0">
                <a:solidFill>
                  <a:schemeClr val="tx1"/>
                </a:solidFill>
                <a:effectLst>
                  <a:outerShdw blurRad="38100" dist="38100" dir="2700000" algn="tl">
                    <a:srgbClr val="000000">
                      <a:alpha val="43137"/>
                    </a:srgbClr>
                  </a:outerShdw>
                </a:effectLst>
              </a:rPr>
              <a:t>O modelo de pôster sugerido possui 70cm de largura e 100cm de altura. </a:t>
            </a:r>
            <a:endParaRPr lang="pt-BR" sz="3600" dirty="0">
              <a:solidFill>
                <a:schemeClr val="tx1"/>
              </a:solidFill>
              <a:effectLst>
                <a:outerShdw blurRad="38100" dist="38100" dir="2700000" algn="tl">
                  <a:srgbClr val="000000">
                    <a:alpha val="43137"/>
                  </a:srgbClr>
                </a:outerShdw>
              </a:effectLst>
            </a:endParaRPr>
          </a:p>
        </p:txBody>
      </p:sp>
      <p:sp>
        <p:nvSpPr>
          <p:cNvPr id="32" name="Espaço Reservado para Texto 66"/>
          <p:cNvSpPr>
            <a:spLocks noGrp="1"/>
          </p:cNvSpPr>
          <p:nvPr>
            <p:ph type="body" sz="quarter" idx="13"/>
          </p:nvPr>
        </p:nvSpPr>
        <p:spPr>
          <a:xfrm>
            <a:off x="12755881" y="9901110"/>
            <a:ext cx="12121092" cy="1332000"/>
          </a:xfrm>
        </p:spPr>
        <p:txBody>
          <a:bodyPr/>
          <a:lstStyle/>
          <a:p>
            <a:r>
              <a:rPr lang="pt-BR" sz="3600" b="1" dirty="0" smtClean="0"/>
              <a:t>ABSTRACT</a:t>
            </a:r>
            <a:endParaRPr lang="pt-BR" sz="3600" b="1" dirty="0"/>
          </a:p>
        </p:txBody>
      </p:sp>
      <p:sp>
        <p:nvSpPr>
          <p:cNvPr id="30" name="Espaço Reservado para Conteúdo 10"/>
          <p:cNvSpPr>
            <a:spLocks noGrp="1"/>
          </p:cNvSpPr>
          <p:nvPr>
            <p:ph sz="quarter" idx="4294967295"/>
          </p:nvPr>
        </p:nvSpPr>
        <p:spPr>
          <a:xfrm>
            <a:off x="13084355" y="26658403"/>
            <a:ext cx="11750634" cy="3205791"/>
          </a:xfrm>
        </p:spPr>
        <p:txBody>
          <a:bodyPr>
            <a:noAutofit/>
          </a:bodyPr>
          <a:lstStyle/>
          <a:p>
            <a:endParaRPr lang="pt-BR" dirty="0"/>
          </a:p>
        </p:txBody>
      </p:sp>
      <p:sp>
        <p:nvSpPr>
          <p:cNvPr id="31" name="Espaço Reservado para Conteúdo 10"/>
          <p:cNvSpPr>
            <a:spLocks noGrp="1"/>
          </p:cNvSpPr>
          <p:nvPr>
            <p:ph sz="quarter" idx="4294967295"/>
          </p:nvPr>
        </p:nvSpPr>
        <p:spPr>
          <a:xfrm>
            <a:off x="12986990" y="20472778"/>
            <a:ext cx="11847999" cy="4298274"/>
          </a:xfrm>
        </p:spPr>
        <p:txBody>
          <a:bodyPr>
            <a:noAutofit/>
          </a:bodyPr>
          <a:lstStyle/>
          <a:p>
            <a:endParaRPr lang="pt-BR" dirty="0"/>
          </a:p>
        </p:txBody>
      </p:sp>
      <p:sp>
        <p:nvSpPr>
          <p:cNvPr id="67" name="Espaço Reservado para Texto 66"/>
          <p:cNvSpPr>
            <a:spLocks noGrp="1"/>
          </p:cNvSpPr>
          <p:nvPr>
            <p:ph type="body" sz="quarter" idx="13"/>
          </p:nvPr>
        </p:nvSpPr>
        <p:spPr>
          <a:xfrm>
            <a:off x="237890" y="9932722"/>
            <a:ext cx="12276000" cy="1332000"/>
          </a:xfrm>
        </p:spPr>
        <p:txBody>
          <a:bodyPr/>
          <a:lstStyle/>
          <a:p>
            <a:r>
              <a:rPr lang="pt-BR" sz="3600" b="1" dirty="0" smtClean="0"/>
              <a:t>RESUMO</a:t>
            </a:r>
            <a:endParaRPr lang="pt-BR" sz="3600" b="1" dirty="0"/>
          </a:p>
        </p:txBody>
      </p:sp>
      <p:sp>
        <p:nvSpPr>
          <p:cNvPr id="35" name="Espaço Reservado para Texto 22"/>
          <p:cNvSpPr>
            <a:spLocks noGrp="1"/>
          </p:cNvSpPr>
          <p:nvPr>
            <p:ph type="body" sz="quarter" idx="36"/>
          </p:nvPr>
        </p:nvSpPr>
        <p:spPr>
          <a:xfrm>
            <a:off x="14372549" y="6149055"/>
            <a:ext cx="5120702" cy="2915463"/>
          </a:xfrm>
        </p:spPr>
        <p:txBody>
          <a:bodyPr/>
          <a:lstStyle/>
          <a:p>
            <a:pPr algn="ctr"/>
            <a:r>
              <a:rPr lang="pt-BR" sz="5400" dirty="0">
                <a:solidFill>
                  <a:schemeClr val="bg1"/>
                </a:solidFill>
              </a:rPr>
              <a:t>Autor </a:t>
            </a:r>
            <a:r>
              <a:rPr lang="pt-BR" sz="5400" dirty="0" smtClean="0">
                <a:solidFill>
                  <a:schemeClr val="bg1"/>
                </a:solidFill>
              </a:rPr>
              <a:t>4</a:t>
            </a:r>
            <a:endParaRPr lang="pt-BR" sz="5400" dirty="0">
              <a:solidFill>
                <a:schemeClr val="bg1"/>
              </a:solidFill>
            </a:endParaRPr>
          </a:p>
          <a:p>
            <a:pPr algn="ctr"/>
            <a:r>
              <a:rPr lang="en-US" sz="4400" dirty="0">
                <a:solidFill>
                  <a:schemeClr val="bg1"/>
                </a:solidFill>
              </a:rPr>
              <a:t>e mail</a:t>
            </a:r>
            <a:r>
              <a:rPr lang="pt-BR" sz="4400" dirty="0">
                <a:solidFill>
                  <a:schemeClr val="bg1"/>
                </a:solidFill>
              </a:rPr>
              <a:t>@mail </a:t>
            </a:r>
            <a:endParaRPr lang="pt-BR" sz="3600" dirty="0">
              <a:solidFill>
                <a:schemeClr val="bg1"/>
              </a:solidFill>
            </a:endParaRPr>
          </a:p>
          <a:p>
            <a:pPr algn="ctr"/>
            <a:r>
              <a:rPr lang="pt-BR" sz="3600" dirty="0" smtClean="0">
                <a:solidFill>
                  <a:schemeClr val="bg1"/>
                </a:solidFill>
              </a:rPr>
              <a:t>Instituição</a:t>
            </a:r>
            <a:endParaRPr lang="pt-BR" sz="3600" dirty="0">
              <a:solidFill>
                <a:schemeClr val="bg1"/>
              </a:solidFill>
            </a:endParaRPr>
          </a:p>
        </p:txBody>
      </p:sp>
      <p:sp>
        <p:nvSpPr>
          <p:cNvPr id="37" name="Espaço Reservado para Texto 22"/>
          <p:cNvSpPr>
            <a:spLocks noGrp="1"/>
          </p:cNvSpPr>
          <p:nvPr>
            <p:ph type="body" sz="quarter" idx="36"/>
          </p:nvPr>
        </p:nvSpPr>
        <p:spPr>
          <a:xfrm>
            <a:off x="18375384" y="6141998"/>
            <a:ext cx="6459605" cy="2952000"/>
          </a:xfrm>
        </p:spPr>
        <p:txBody>
          <a:bodyPr/>
          <a:lstStyle/>
          <a:p>
            <a:pPr algn="ctr"/>
            <a:r>
              <a:rPr lang="pt-BR" sz="5400" dirty="0">
                <a:solidFill>
                  <a:schemeClr val="bg1"/>
                </a:solidFill>
              </a:rPr>
              <a:t>Autor </a:t>
            </a:r>
            <a:r>
              <a:rPr lang="pt-BR" sz="5400" dirty="0" smtClean="0">
                <a:solidFill>
                  <a:schemeClr val="bg1"/>
                </a:solidFill>
              </a:rPr>
              <a:t>5</a:t>
            </a:r>
            <a:endParaRPr lang="pt-BR" sz="5400" dirty="0">
              <a:solidFill>
                <a:schemeClr val="bg1"/>
              </a:solidFill>
            </a:endParaRPr>
          </a:p>
          <a:p>
            <a:pPr algn="ctr"/>
            <a:r>
              <a:rPr lang="en-US" sz="4400" dirty="0">
                <a:solidFill>
                  <a:schemeClr val="bg1"/>
                </a:solidFill>
              </a:rPr>
              <a:t>e mail</a:t>
            </a:r>
            <a:r>
              <a:rPr lang="pt-BR" sz="4400" dirty="0">
                <a:solidFill>
                  <a:schemeClr val="bg1"/>
                </a:solidFill>
              </a:rPr>
              <a:t>@mail </a:t>
            </a:r>
            <a:endParaRPr lang="pt-BR" sz="3600" dirty="0">
              <a:solidFill>
                <a:schemeClr val="bg1"/>
              </a:solidFill>
            </a:endParaRPr>
          </a:p>
          <a:p>
            <a:pPr algn="ctr"/>
            <a:r>
              <a:rPr lang="pt-BR" sz="3600" dirty="0" smtClean="0">
                <a:solidFill>
                  <a:schemeClr val="bg1"/>
                </a:solidFill>
              </a:rPr>
              <a:t>Instituição</a:t>
            </a:r>
            <a:endParaRPr lang="pt-BR" sz="3600" dirty="0">
              <a:solidFill>
                <a:schemeClr val="bg1"/>
              </a:solidFill>
            </a:endParaRP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ôster científico">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SciencePoster_TP104001342" id="{E1F24EFD-1541-4E76-93C7-2AF78A5FF1E9}" vid="{FF55F10C-9E1A-4535-9D76-7539B8B4D21B}"/>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2AC5E550CECF4C89E940B0E13DFD98" ma:contentTypeVersion="10" ma:contentTypeDescription="Create a new document." ma:contentTypeScope="" ma:versionID="399205b364a53eb259a8fc3d2ef0e775">
  <xsd:schema xmlns:xsd="http://www.w3.org/2001/XMLSchema" xmlns:xs="http://www.w3.org/2001/XMLSchema" xmlns:p="http://schemas.microsoft.com/office/2006/metadata/properties" xmlns:ns2="5b3644c7-3ac5-415b-bf52-2a76686de782" xmlns:ns3="7031fe22-b255-4918-997f-6e559fbcf4a8" targetNamespace="http://schemas.microsoft.com/office/2006/metadata/properties" ma:root="true" ma:fieldsID="885c6e6478adf4717363e68f25c60036" ns2:_="" ns3:_="">
    <xsd:import namespace="5b3644c7-3ac5-415b-bf52-2a76686de782"/>
    <xsd:import namespace="7031fe22-b255-4918-997f-6e559fbcf4a8"/>
    <xsd:element name="properties">
      <xsd:complexType>
        <xsd:sequence>
          <xsd:element name="documentManagement">
            <xsd:complexType>
              <xsd:all>
                <xsd:element ref="ns2:SharedWithUsers" minOccurs="0"/>
                <xsd:element ref="ns2:SharedWithDetails" minOccurs="0"/>
                <xsd:element ref="ns2:LastSharedByTime" minOccurs="0"/>
                <xsd:element ref="ns2:LastSharedByUser"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3644c7-3ac5-415b-bf52-2a76686de78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Time" ma:index="10" nillable="true" ma:displayName="Last Shared By Time" ma:description="" ma:internalName="LastSharedByTime" ma:readOnly="true">
      <xsd:simpleType>
        <xsd:restriction base="dms:DateTime"/>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31fe22-b255-4918-997f-6e559fbcf4a8"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430789-1D9A-4E9A-A003-1FC64418EE94}">
  <ds:schemaRefs>
    <ds:schemaRef ds:uri="http://schemas.microsoft.com/sharepoint/v3/contenttype/forms"/>
  </ds:schemaRefs>
</ds:datastoreItem>
</file>

<file path=customXml/itemProps2.xml><?xml version="1.0" encoding="utf-8"?>
<ds:datastoreItem xmlns:ds="http://schemas.openxmlformats.org/officeDocument/2006/customXml" ds:itemID="{4BA20976-F388-4769-A759-6C26449941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3644c7-3ac5-415b-bf52-2a76686de782"/>
    <ds:schemaRef ds:uri="7031fe22-b255-4918-997f-6e559fbcf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6DF707-9219-4289-A918-FEE2FD877AC5}">
  <ds:schemaRefs>
    <ds:schemaRef ds:uri="5b3644c7-3ac5-415b-bf52-2a76686de782"/>
    <ds:schemaRef ds:uri="http://schemas.microsoft.com/office/2006/metadata/properties"/>
    <ds:schemaRef ds:uri="http://purl.org/dc/dcmitype/"/>
    <ds:schemaRef ds:uri="http://schemas.microsoft.com/office/2006/documentManagement/types"/>
    <ds:schemaRef ds:uri="http://purl.org/dc/elements/1.1/"/>
    <ds:schemaRef ds:uri="7031fe22-b255-4918-997f-6e559fbcf4a8"/>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509</Words>
  <Application>Microsoft Office PowerPoint</Application>
  <PresentationFormat>Personalizar</PresentationFormat>
  <Paragraphs>41</Paragraphs>
  <Slides>1</Slides>
  <Notes>1</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1</vt:i4>
      </vt:variant>
    </vt:vector>
  </HeadingPairs>
  <TitlesOfParts>
    <vt:vector size="3" baseType="lpstr">
      <vt:lpstr>Arial</vt:lpstr>
      <vt:lpstr>Pôster científico</vt:lpstr>
      <vt:lpstr>TÍTULO DO TRABALHO</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2014-11-24T18:08:48Z</dcterms:created>
  <dcterms:modified xsi:type="dcterms:W3CDTF">2017-09-06T20:44:56Z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y fmtid="{D5CDD505-2E9C-101B-9397-08002B2CF9AE}" pid="3" name="ContentTypeId">
    <vt:lpwstr>0x010100C12AC5E550CECF4C89E940B0E13DFD98</vt:lpwstr>
  </property>
</Properties>
</file>