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pt-B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" d="100"/>
          <a:sy n="11" d="100"/>
        </p:scale>
        <p:origin x="1488" y="18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04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60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79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9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24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6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1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97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99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23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89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5E7E-164E-4646-A3E3-2CD2801941B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B260-84BC-4577-B711-F7792E43699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" y="0"/>
            <a:ext cx="28624995" cy="4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9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7470110" y="21005712"/>
            <a:ext cx="13667208" cy="28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Corpo do trabalho, com I</a:t>
            </a:r>
            <a:r>
              <a:rPr lang="pt-BR" alt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ntrodução, Materiais e Métodos, Resultados e Discussão, Conclusões e Bibliografia.</a:t>
            </a:r>
            <a:endParaRPr lang="pt-BR" alt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4680550" y="4536804"/>
            <a:ext cx="22394658" cy="2592288"/>
          </a:xfrm>
        </p:spPr>
        <p:txBody>
          <a:bodyPr>
            <a:normAutofit/>
          </a:bodyPr>
          <a:lstStyle/>
          <a:p>
            <a:r>
              <a:rPr lang="pt-BR" sz="6000" b="1" dirty="0"/>
              <a:t>TÍTULO DO TRABALHO (Tamanho </a:t>
            </a:r>
            <a:r>
              <a:rPr lang="pt-BR" sz="6000" b="1" dirty="0" smtClean="0">
                <a:solidFill>
                  <a:srgbClr val="FF0000"/>
                </a:solidFill>
              </a:rPr>
              <a:t>60,</a:t>
            </a:r>
            <a:r>
              <a:rPr lang="pt-BR" sz="6000" b="1" dirty="0" smtClean="0"/>
              <a:t> </a:t>
            </a:r>
            <a:r>
              <a:rPr lang="pt-BR" sz="6000" b="1" dirty="0"/>
              <a:t>centralizado e em negrito)</a:t>
            </a:r>
            <a:r>
              <a:rPr lang="pt-BR" sz="6000" dirty="0"/>
              <a:t/>
            </a:r>
            <a:br>
              <a:rPr lang="pt-BR" sz="6000" dirty="0"/>
            </a:br>
            <a:endParaRPr lang="pt-BR" sz="6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08712" y="8259729"/>
            <a:ext cx="21818424" cy="34778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t-BR" sz="4400" b="1" dirty="0" smtClean="0"/>
              <a:t>Resumo</a:t>
            </a:r>
          </a:p>
          <a:p>
            <a:endParaRPr lang="pt-BR" sz="4400" b="1" dirty="0"/>
          </a:p>
          <a:p>
            <a:endParaRPr lang="pt-BR" sz="4400" b="1" dirty="0" smtClean="0"/>
          </a:p>
          <a:p>
            <a:r>
              <a:rPr lang="pt-BR" sz="4400" b="1" dirty="0" smtClean="0"/>
              <a:t>Palavras-chave</a:t>
            </a:r>
          </a:p>
          <a:p>
            <a:endParaRPr lang="pt-BR" sz="4400" b="1" dirty="0" smtClean="0"/>
          </a:p>
        </p:txBody>
      </p:sp>
      <p:sp>
        <p:nvSpPr>
          <p:cNvPr id="7" name="Text Box 3414"/>
          <p:cNvSpPr txBox="1">
            <a:spLocks noChangeArrowheads="1"/>
          </p:cNvSpPr>
          <p:nvPr/>
        </p:nvSpPr>
        <p:spPr bwMode="auto">
          <a:xfrm>
            <a:off x="4907806" y="6120980"/>
            <a:ext cx="21231298" cy="16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/>
          <a:p>
            <a:pPr marL="1619250" indent="-1619250" algn="ctr" defTabSz="692150"/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Autor </a:t>
            </a:r>
            <a:r>
              <a:rPr lang="pt-BR" sz="36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; Autor </a:t>
            </a:r>
            <a:r>
              <a:rPr lang="pt-BR" sz="36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; Autor </a:t>
            </a:r>
            <a:r>
              <a:rPr lang="pt-BR" sz="4000" b="1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</a:t>
            </a:r>
            <a:r>
              <a:rPr lang="pt-BR"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; 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Autor </a:t>
            </a:r>
            <a:r>
              <a:rPr lang="pt-BR" sz="40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</a:t>
            </a:r>
            <a:r>
              <a:rPr lang="pt-BR"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; </a:t>
            </a:r>
          </a:p>
          <a:p>
            <a:pPr marL="1619250" indent="-1619250" algn="ctr" defTabSz="692150"/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 </a:t>
            </a:r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</a:p>
          <a:p>
            <a:pPr marL="1619250" indent="-1619250" algn="ctr" defTabSz="692150"/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  <a:r>
              <a:rPr lang="pt-BR" sz="3100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  <a:r>
              <a:rPr lang="pt-BR" sz="3100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</a:t>
            </a:r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endParaRPr lang="pt-BR" sz="31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56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Tema do Office</vt:lpstr>
      <vt:lpstr>TÍTULO DO TRABALHO (Tamanho 60, centralizado e em negrito)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Leiros</dc:creator>
  <cp:lastModifiedBy>Clauber</cp:lastModifiedBy>
  <cp:revision>2</cp:revision>
  <dcterms:created xsi:type="dcterms:W3CDTF">2015-11-12T11:16:04Z</dcterms:created>
  <dcterms:modified xsi:type="dcterms:W3CDTF">2015-11-12T12:31:00Z</dcterms:modified>
</cp:coreProperties>
</file>