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75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96663"/>
            <a:ext cx="12192000" cy="1116616"/>
          </a:xfrm>
          <a:prstGeom prst="rect">
            <a:avLst/>
          </a:prstGeom>
        </p:spPr>
      </p:pic>
      <p:sp>
        <p:nvSpPr>
          <p:cNvPr id="21" name="Retângulo 20"/>
          <p:cNvSpPr/>
          <p:nvPr userDrawn="1"/>
        </p:nvSpPr>
        <p:spPr>
          <a:xfrm>
            <a:off x="0" y="0"/>
            <a:ext cx="12192000" cy="20383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81000">
                <a:srgbClr val="A1CC8D"/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Imagem 21"/>
          <p:cNvPicPr>
            <a:picLocks noChangeAspect="1"/>
          </p:cNvPicPr>
          <p:nvPr userDrawn="1"/>
        </p:nvPicPr>
        <p:blipFill rotWithShape="1">
          <a:blip r:embed="rId3"/>
          <a:srcRect l="7763"/>
          <a:stretch/>
        </p:blipFill>
        <p:spPr>
          <a:xfrm>
            <a:off x="3427465" y="188492"/>
            <a:ext cx="5337069" cy="166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4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9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14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82993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743493"/>
            <a:ext cx="10515600" cy="397798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11049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81000">
                <a:srgbClr val="A1CC8D"/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 rotWithShape="1">
          <a:blip r:embed="rId2"/>
          <a:srcRect l="7763"/>
          <a:stretch/>
        </p:blipFill>
        <p:spPr>
          <a:xfrm>
            <a:off x="4529017" y="115340"/>
            <a:ext cx="3133965" cy="97556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318" y="5674671"/>
            <a:ext cx="1022635" cy="120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6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43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41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72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72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77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96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61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CCEF-DCC5-4392-920A-93AD67CC971D}" type="datetimeFigureOut">
              <a:rPr lang="pt-BR" smtClean="0"/>
              <a:t>06/08/2018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21E2F-A521-46B6-9ED9-DE514138B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85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541418" y="2351302"/>
            <a:ext cx="9812382" cy="17503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BR" smtClean="0"/>
              <a:t>TÍTULO DO TRABALHO</a:t>
            </a:r>
            <a:endParaRPr lang="pt-BR" dirty="0"/>
          </a:p>
        </p:txBody>
      </p:sp>
      <p:sp>
        <p:nvSpPr>
          <p:cNvPr id="6" name="CustomShape 21"/>
          <p:cNvSpPr/>
          <p:nvPr/>
        </p:nvSpPr>
        <p:spPr>
          <a:xfrm>
            <a:off x="2371655" y="4264920"/>
            <a:ext cx="8590260" cy="3012120"/>
          </a:xfrm>
          <a:prstGeom prst="rect">
            <a:avLst/>
          </a:prstGeom>
        </p:spPr>
        <p:txBody>
          <a:bodyPr lIns="86760" tIns="43560" rIns="86760" bIns="43560"/>
          <a:lstStyle/>
          <a:p>
            <a:pPr algn="r">
              <a:lnSpc>
                <a:spcPct val="150000"/>
              </a:lnSpc>
            </a:pPr>
            <a:r>
              <a:rPr lang="pt-BR" sz="1200" dirty="0" smtClean="0">
                <a:solidFill>
                  <a:prstClr val="black"/>
                </a:solidFill>
                <a:latin typeface="Arial"/>
              </a:rPr>
              <a:t>PESQUISADOR(ES):</a:t>
            </a:r>
            <a:r>
              <a:rPr lang="pt-BR" sz="1200" baseline="0" dirty="0" smtClean="0">
                <a:solidFill>
                  <a:prstClr val="black"/>
                </a:solidFill>
                <a:latin typeface="Arial"/>
              </a:rPr>
              <a:t> Nome1 Sobrenome1; Nome2 Sobrenome2</a:t>
            </a:r>
          </a:p>
          <a:p>
            <a:pPr algn="r">
              <a:lnSpc>
                <a:spcPct val="150000"/>
              </a:lnSpc>
            </a:pPr>
            <a:r>
              <a:rPr lang="pt-BR" sz="1200" baseline="0" dirty="0" smtClean="0">
                <a:solidFill>
                  <a:prstClr val="black"/>
                </a:solidFill>
                <a:latin typeface="Arial"/>
              </a:rPr>
              <a:t>ORIENTADOR: Nome Sobrenome</a:t>
            </a:r>
            <a:endParaRPr sz="12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587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08556"/>
            <a:ext cx="11125200" cy="397798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048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MATERIAIS E MÉTODOS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07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86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CONCLUSÕES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937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INTRODUÇÃO</vt:lpstr>
      <vt:lpstr>MATERIAIS E MÉTODOS</vt:lpstr>
      <vt:lpstr>RESULTADOS</vt:lpstr>
      <vt:lpstr>CONCLUSÕES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Silva Costa</dc:creator>
  <cp:lastModifiedBy>Leandro Silva Costa</cp:lastModifiedBy>
  <cp:revision>4</cp:revision>
  <dcterms:created xsi:type="dcterms:W3CDTF">2018-08-06T14:27:30Z</dcterms:created>
  <dcterms:modified xsi:type="dcterms:W3CDTF">2018-08-06T14:50:01Z</dcterms:modified>
</cp:coreProperties>
</file>