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797675" cy="9926638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17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6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0845" autoAdjust="0"/>
    <p:restoredTop sz="99645" autoAdjust="0"/>
  </p:normalViewPr>
  <p:slideViewPr>
    <p:cSldViewPr>
      <p:cViewPr varScale="1">
        <p:scale>
          <a:sx n="11" d="100"/>
          <a:sy n="11" d="100"/>
        </p:scale>
        <p:origin x="2670" y="198"/>
      </p:cViewPr>
      <p:guideLst>
        <p:guide orient="horz" pos="13517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conepi banner2.jpg"/>
          <p:cNvPicPr>
            <a:picLocks noChangeAspect="1"/>
          </p:cNvPicPr>
          <p:nvPr userDrawn="1"/>
        </p:nvPicPr>
        <p:blipFill>
          <a:blip r:embed="rId4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m_connepi_mod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12/11/2018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12/11/2018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12/11/2018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12/11/2018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12/11/2018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29" name="Imagem 10" descr="conepi banner.jpg"/>
          <p:cNvPicPr>
            <a:picLocks noChangeAspect="1"/>
          </p:cNvPicPr>
          <p:nvPr userDrawn="1"/>
        </p:nvPicPr>
        <p:blipFill>
          <a:blip r:embed="rId15" cstate="print"/>
          <a:srcRect b="6967"/>
          <a:stretch>
            <a:fillRect/>
          </a:stretch>
        </p:blipFill>
        <p:spPr bwMode="auto">
          <a:xfrm>
            <a:off x="0" y="0"/>
            <a:ext cx="32404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12" descr="conepi banner2.jpg"/>
          <p:cNvPicPr>
            <a:picLocks noChangeAspect="1"/>
          </p:cNvPicPr>
          <p:nvPr userDrawn="1"/>
        </p:nvPicPr>
        <p:blipFill>
          <a:blip r:embed="rId16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IFTO_LOGO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0588" y="40890825"/>
            <a:ext cx="2398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13" descr="AF_Logo_completo_RGB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274338" y="40890825"/>
            <a:ext cx="40528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273963" y="4096226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3800" y="0"/>
            <a:ext cx="32427850" cy="6388950"/>
          </a:xfrm>
          <a:prstGeom prst="rect">
            <a:avLst/>
          </a:prstGeom>
          <a:gradFill>
            <a:gsLst>
              <a:gs pos="0">
                <a:srgbClr val="82C670"/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15" name="Text Box 3416"/>
          <p:cNvSpPr txBox="1">
            <a:spLocks noChangeArrowheads="1"/>
          </p:cNvSpPr>
          <p:nvPr/>
        </p:nvSpPr>
        <p:spPr bwMode="auto">
          <a:xfrm>
            <a:off x="11930633" y="33026348"/>
            <a:ext cx="7800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</a:pPr>
            <a:r>
              <a:rPr lang="pt-BR" sz="3100" b="1">
                <a:latin typeface="tahoma, verdana, arial"/>
                <a:ea typeface="ＭＳ Ｐゴシック"/>
                <a:cs typeface="Times New Roman" pitchFamily="18" charset="0"/>
              </a:rPr>
              <a:t> </a:t>
            </a:r>
            <a:endParaRPr lang="pt-BR" sz="31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18" name="Text Box 3674"/>
          <p:cNvSpPr txBox="1">
            <a:spLocks noChangeArrowheads="1"/>
          </p:cNvSpPr>
          <p:nvPr/>
        </p:nvSpPr>
        <p:spPr bwMode="auto">
          <a:xfrm>
            <a:off x="12176125" y="12901613"/>
            <a:ext cx="2138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defTabSz="968375">
              <a:spcBef>
                <a:spcPct val="50000"/>
              </a:spcBef>
            </a:pPr>
            <a:endParaRPr lang="en-US" sz="24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1386601" y="10315576"/>
            <a:ext cx="165224" cy="300522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1" name="Text Box 3646"/>
          <p:cNvSpPr txBox="1">
            <a:spLocks noChangeArrowheads="1"/>
          </p:cNvSpPr>
          <p:nvPr/>
        </p:nvSpPr>
        <p:spPr bwMode="auto">
          <a:xfrm>
            <a:off x="628650" y="12097644"/>
            <a:ext cx="9929813" cy="568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>
              <a:lnSpc>
                <a:spcPct val="150000"/>
              </a:lnSpc>
            </a:pPr>
            <a:r>
              <a:rPr lang="pt-BR" sz="2400" dirty="0"/>
              <a:t>                 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  <a:p>
            <a:pPr algn="ctr">
              <a:lnSpc>
                <a:spcPct val="150000"/>
              </a:lnSpc>
            </a:pPr>
            <a:r>
              <a:rPr lang="pt-BR" sz="2400" dirty="0"/>
              <a:t> </a:t>
            </a:r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4" name="Text Box 3923"/>
          <p:cNvSpPr txBox="1">
            <a:spLocks noChangeArrowheads="1"/>
          </p:cNvSpPr>
          <p:nvPr/>
        </p:nvSpPr>
        <p:spPr bwMode="auto">
          <a:xfrm>
            <a:off x="22021543" y="12025313"/>
            <a:ext cx="9955212" cy="896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</p:txBody>
      </p:sp>
      <p:sp>
        <p:nvSpPr>
          <p:cNvPr id="13330" name="Retângulo 46"/>
          <p:cNvSpPr>
            <a:spLocks noChangeArrowheads="1"/>
          </p:cNvSpPr>
          <p:nvPr/>
        </p:nvSpPr>
        <p:spPr bwMode="auto">
          <a:xfrm>
            <a:off x="713949" y="11036587"/>
            <a:ext cx="3079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</a:p>
        </p:txBody>
      </p:sp>
      <p:sp>
        <p:nvSpPr>
          <p:cNvPr id="13332" name="Retângulo 47"/>
          <p:cNvSpPr>
            <a:spLocks noChangeArrowheads="1"/>
          </p:cNvSpPr>
          <p:nvPr/>
        </p:nvSpPr>
        <p:spPr bwMode="auto">
          <a:xfrm>
            <a:off x="11630025" y="10744200"/>
            <a:ext cx="48345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defTabSz="1020763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</a:p>
        </p:txBody>
      </p:sp>
      <p:sp>
        <p:nvSpPr>
          <p:cNvPr id="13338" name="Retângulo 57"/>
          <p:cNvSpPr>
            <a:spLocks noChangeArrowheads="1"/>
          </p:cNvSpPr>
          <p:nvPr/>
        </p:nvSpPr>
        <p:spPr bwMode="auto">
          <a:xfrm>
            <a:off x="22274213" y="35872517"/>
            <a:ext cx="4122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9" name="Text Box 3661"/>
          <p:cNvSpPr txBox="1">
            <a:spLocks noChangeArrowheads="1"/>
          </p:cNvSpPr>
          <p:nvPr/>
        </p:nvSpPr>
        <p:spPr bwMode="auto">
          <a:xfrm>
            <a:off x="11441931" y="12025313"/>
            <a:ext cx="9872662" cy="15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13352" name="AutoShape 40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4" name="AutoShape 42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6" name="AutoShape 44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58" name="AutoShape 46" descr="9k="/>
          <p:cNvSpPr>
            <a:spLocks noChangeAspect="1" noChangeArrowheads="1"/>
          </p:cNvSpPr>
          <p:nvPr/>
        </p:nvSpPr>
        <p:spPr bwMode="auto">
          <a:xfrm>
            <a:off x="15039975" y="20616863"/>
            <a:ext cx="2324100" cy="1971675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0" name="AutoShape 48" descr="9k="/>
          <p:cNvSpPr>
            <a:spLocks noChangeAspect="1" noChangeArrowheads="1"/>
          </p:cNvSpPr>
          <p:nvPr/>
        </p:nvSpPr>
        <p:spPr bwMode="auto">
          <a:xfrm>
            <a:off x="15039975" y="20621625"/>
            <a:ext cx="2324100" cy="196215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2" name="AutoShape 50" descr="Z"/>
          <p:cNvSpPr>
            <a:spLocks noChangeAspect="1" noChangeArrowheads="1"/>
          </p:cNvSpPr>
          <p:nvPr/>
        </p:nvSpPr>
        <p:spPr bwMode="auto">
          <a:xfrm>
            <a:off x="15082838" y="21240750"/>
            <a:ext cx="2238375" cy="7239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13364" name="AutoShape 52" descr="Z"/>
          <p:cNvSpPr>
            <a:spLocks noChangeAspect="1" noChangeArrowheads="1"/>
          </p:cNvSpPr>
          <p:nvPr/>
        </p:nvSpPr>
        <p:spPr bwMode="auto">
          <a:xfrm>
            <a:off x="19297650" y="40196866"/>
            <a:ext cx="2238375" cy="723900"/>
          </a:xfrm>
          <a:prstGeom prst="rect">
            <a:avLst/>
          </a:prstGeom>
          <a:noFill/>
        </p:spPr>
        <p:txBody>
          <a:bodyPr/>
          <a:lstStyle/>
          <a:p>
            <a:endParaRPr lang="pt-BR"/>
          </a:p>
        </p:txBody>
      </p:sp>
      <p:sp>
        <p:nvSpPr>
          <p:cNvPr id="45" name="Retângulo 46"/>
          <p:cNvSpPr>
            <a:spLocks noChangeArrowheads="1"/>
          </p:cNvSpPr>
          <p:nvPr/>
        </p:nvSpPr>
        <p:spPr bwMode="auto">
          <a:xfrm>
            <a:off x="713949" y="30896162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</a:p>
        </p:txBody>
      </p:sp>
      <p:sp>
        <p:nvSpPr>
          <p:cNvPr id="37" name="Text Box 3646"/>
          <p:cNvSpPr txBox="1">
            <a:spLocks noChangeArrowheads="1"/>
          </p:cNvSpPr>
          <p:nvPr/>
        </p:nvSpPr>
        <p:spPr bwMode="auto">
          <a:xfrm>
            <a:off x="698921" y="33756337"/>
            <a:ext cx="9929813" cy="648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32"/>
          <p:cNvCxnSpPr/>
          <p:nvPr/>
        </p:nvCxnSpPr>
        <p:spPr>
          <a:xfrm flipH="1" flipV="1">
            <a:off x="10996243" y="10297445"/>
            <a:ext cx="44453" cy="300703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 Box 3414"/>
          <p:cNvSpPr txBox="1">
            <a:spLocks noChangeArrowheads="1"/>
          </p:cNvSpPr>
          <p:nvPr/>
        </p:nvSpPr>
        <p:spPr bwMode="auto">
          <a:xfrm>
            <a:off x="-132181" y="7704934"/>
            <a:ext cx="32536231" cy="304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>
            <a:defPPr>
              <a:defRPr lang="pt-BR"/>
            </a:defPPr>
            <a:lvl1pPr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159000" indent="-1701800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319588" indent="-3405188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480175" indent="-5108575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640763" indent="-6811963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619250" indent="-1619250" algn="ctr" defTabSz="692150">
              <a:lnSpc>
                <a:spcPct val="150000"/>
              </a:lnSpc>
            </a:pPr>
            <a:r>
              <a:rPr lang="pt-BR" sz="3200" b="1" dirty="0"/>
              <a:t>Autor(es)</a:t>
            </a:r>
            <a:endParaRPr lang="pt-BR" sz="3200" b="1" baseline="30000" dirty="0"/>
          </a:p>
          <a:p>
            <a:pPr algn="ctr">
              <a:lnSpc>
                <a:spcPct val="150000"/>
              </a:lnSpc>
            </a:pPr>
            <a:r>
              <a:rPr lang="pt-BR" sz="3200" dirty="0"/>
              <a:t>Identificação e </a:t>
            </a:r>
            <a:r>
              <a:rPr lang="pt-BR" sz="3200"/>
              <a:t>e-mail do(s) autor(es).</a:t>
            </a:r>
            <a:endParaRPr lang="pt-BR" sz="3200" dirty="0"/>
          </a:p>
          <a:p>
            <a:pPr algn="ctr">
              <a:lnSpc>
                <a:spcPct val="150000"/>
              </a:lnSpc>
            </a:pPr>
            <a:endParaRPr lang="pt-BR" sz="3200" dirty="0"/>
          </a:p>
          <a:p>
            <a:pPr algn="ctr">
              <a:lnSpc>
                <a:spcPct val="150000"/>
              </a:lnSpc>
            </a:pPr>
            <a:endParaRPr lang="pt-BR" sz="3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3" name="Text Box 3434"/>
          <p:cNvSpPr txBox="1">
            <a:spLocks noChangeArrowheads="1"/>
          </p:cNvSpPr>
          <p:nvPr/>
        </p:nvSpPr>
        <p:spPr bwMode="auto">
          <a:xfrm>
            <a:off x="46187" y="6317883"/>
            <a:ext cx="32416796" cy="142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>
            <a:defPPr>
              <a:defRPr lang="pt-BR"/>
            </a:defPPr>
            <a:lvl1pPr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159000" indent="-1701800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319588" indent="-3405188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480175" indent="-5108575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640763" indent="-6811963" algn="l" defTabSz="4319588" rtl="0" fontAlgn="base">
              <a:spcBef>
                <a:spcPct val="0"/>
              </a:spcBef>
              <a:spcAft>
                <a:spcPct val="0"/>
              </a:spcAft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92150">
              <a:lnSpc>
                <a:spcPct val="150000"/>
              </a:lnSpc>
              <a:spcBef>
                <a:spcPct val="50000"/>
              </a:spcBef>
            </a:pPr>
            <a:r>
              <a:rPr lang="en-US" sz="6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 </a:t>
            </a:r>
            <a:endParaRPr lang="pt-BR" sz="66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-34854" y="40367840"/>
            <a:ext cx="32427850" cy="2837560"/>
          </a:xfrm>
          <a:prstGeom prst="rect">
            <a:avLst/>
          </a:prstGeom>
          <a:gradFill>
            <a:gsLst>
              <a:gs pos="0">
                <a:srgbClr val="82C670"/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428103" y="10279302"/>
            <a:ext cx="10330906" cy="1383722"/>
            <a:chOff x="-43566" y="12116270"/>
            <a:chExt cx="10951194" cy="1383722"/>
          </a:xfrm>
          <a:solidFill>
            <a:srgbClr val="82C670"/>
          </a:solidFill>
        </p:grpSpPr>
        <p:sp>
          <p:nvSpPr>
            <p:cNvPr id="49" name="Retângulo 48"/>
            <p:cNvSpPr/>
            <p:nvPr/>
          </p:nvSpPr>
          <p:spPr>
            <a:xfrm>
              <a:off x="-43566" y="12116270"/>
              <a:ext cx="10951194" cy="1383722"/>
            </a:xfrm>
            <a:prstGeom prst="rect">
              <a:avLst/>
            </a:prstGeom>
            <a:gradFill>
              <a:gsLst>
                <a:gs pos="0">
                  <a:srgbClr val="82C670"/>
                </a:gs>
                <a:gs pos="6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6"/>
            <p:cNvSpPr>
              <a:spLocks noChangeArrowheads="1"/>
            </p:cNvSpPr>
            <p:nvPr/>
          </p:nvSpPr>
          <p:spPr bwMode="auto">
            <a:xfrm>
              <a:off x="4098493" y="12584269"/>
              <a:ext cx="307968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20763"/>
              <a:r>
                <a:rPr lang="pt-B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INTRODUÇÃO 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628650" y="30953673"/>
            <a:ext cx="9929814" cy="1383722"/>
            <a:chOff x="-43566" y="12116270"/>
            <a:chExt cx="10951194" cy="1383722"/>
          </a:xfrm>
          <a:gradFill>
            <a:gsLst>
              <a:gs pos="0">
                <a:srgbClr val="82C670"/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2" name="Retângulo 51"/>
            <p:cNvSpPr/>
            <p:nvPr/>
          </p:nvSpPr>
          <p:spPr>
            <a:xfrm>
              <a:off x="-43566" y="12116270"/>
              <a:ext cx="10951194" cy="1383722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46"/>
            <p:cNvSpPr>
              <a:spLocks noChangeArrowheads="1"/>
            </p:cNvSpPr>
            <p:nvPr/>
          </p:nvSpPr>
          <p:spPr bwMode="auto">
            <a:xfrm>
              <a:off x="4044627" y="12583311"/>
              <a:ext cx="2533066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20763"/>
              <a:r>
                <a:rPr lang="pt-B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OBJETIVOS</a:t>
              </a: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11259075" y="10281874"/>
            <a:ext cx="9929813" cy="1383722"/>
            <a:chOff x="-43566" y="12116270"/>
            <a:chExt cx="10951194" cy="1383722"/>
          </a:xfrm>
          <a:solidFill>
            <a:srgbClr val="82C670"/>
          </a:solidFill>
        </p:grpSpPr>
        <p:sp>
          <p:nvSpPr>
            <p:cNvPr id="55" name="Retângulo 54"/>
            <p:cNvSpPr/>
            <p:nvPr/>
          </p:nvSpPr>
          <p:spPr>
            <a:xfrm>
              <a:off x="-43566" y="12116270"/>
              <a:ext cx="10951194" cy="1383722"/>
            </a:xfrm>
            <a:prstGeom prst="rect">
              <a:avLst/>
            </a:prstGeom>
            <a:gradFill>
              <a:gsLst>
                <a:gs pos="0">
                  <a:srgbClr val="82C670"/>
                </a:gs>
                <a:gs pos="6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Retângulo 46"/>
            <p:cNvSpPr>
              <a:spLocks noChangeArrowheads="1"/>
            </p:cNvSpPr>
            <p:nvPr/>
          </p:nvSpPr>
          <p:spPr bwMode="auto">
            <a:xfrm>
              <a:off x="2757090" y="12582632"/>
              <a:ext cx="515567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20763"/>
              <a:r>
                <a:rPr lang="pt-B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MATERIAL E MÉTODOS</a:t>
              </a: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21968861" y="10237640"/>
            <a:ext cx="10060576" cy="1383722"/>
            <a:chOff x="-43566" y="12116270"/>
            <a:chExt cx="10951194" cy="1383722"/>
          </a:xfrm>
          <a:solidFill>
            <a:srgbClr val="82C670"/>
          </a:solidFill>
        </p:grpSpPr>
        <p:sp>
          <p:nvSpPr>
            <p:cNvPr id="64" name="Retângulo 63"/>
            <p:cNvSpPr/>
            <p:nvPr/>
          </p:nvSpPr>
          <p:spPr>
            <a:xfrm>
              <a:off x="-43566" y="12116270"/>
              <a:ext cx="10951194" cy="1383722"/>
            </a:xfrm>
            <a:prstGeom prst="rect">
              <a:avLst/>
            </a:prstGeom>
            <a:gradFill>
              <a:gsLst>
                <a:gs pos="0">
                  <a:srgbClr val="82C670"/>
                </a:gs>
                <a:gs pos="6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tângulo 46"/>
            <p:cNvSpPr>
              <a:spLocks noChangeArrowheads="1"/>
            </p:cNvSpPr>
            <p:nvPr/>
          </p:nvSpPr>
          <p:spPr bwMode="auto">
            <a:xfrm>
              <a:off x="3876404" y="12474400"/>
              <a:ext cx="301758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20763"/>
              <a:r>
                <a:rPr lang="pt-B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CONCLUSÃO</a:t>
              </a: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11259075" y="23948920"/>
            <a:ext cx="9929812" cy="1383722"/>
            <a:chOff x="-43566" y="12116270"/>
            <a:chExt cx="10951194" cy="1383722"/>
          </a:xfrm>
          <a:solidFill>
            <a:srgbClr val="82C670"/>
          </a:solidFill>
        </p:grpSpPr>
        <p:sp>
          <p:nvSpPr>
            <p:cNvPr id="67" name="Retângulo 66"/>
            <p:cNvSpPr/>
            <p:nvPr/>
          </p:nvSpPr>
          <p:spPr>
            <a:xfrm>
              <a:off x="-43566" y="12116270"/>
              <a:ext cx="10951194" cy="1383722"/>
            </a:xfrm>
            <a:prstGeom prst="rect">
              <a:avLst/>
            </a:prstGeom>
            <a:gradFill>
              <a:gsLst>
                <a:gs pos="0">
                  <a:srgbClr val="82C670"/>
                </a:gs>
                <a:gs pos="6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Retângulo 46"/>
            <p:cNvSpPr>
              <a:spLocks noChangeArrowheads="1"/>
            </p:cNvSpPr>
            <p:nvPr/>
          </p:nvSpPr>
          <p:spPr bwMode="auto">
            <a:xfrm>
              <a:off x="2220631" y="12614577"/>
              <a:ext cx="62861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20763"/>
              <a:r>
                <a:rPr lang="pt-B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RESULTADOS E DISCUSSÃO</a:t>
              </a: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21764115" y="27723380"/>
            <a:ext cx="9993753" cy="1383722"/>
            <a:chOff x="40569" y="11899540"/>
            <a:chExt cx="10951194" cy="1383722"/>
          </a:xfrm>
          <a:solidFill>
            <a:srgbClr val="82C670"/>
          </a:solidFill>
        </p:grpSpPr>
        <p:sp>
          <p:nvSpPr>
            <p:cNvPr id="70" name="Retângulo 69"/>
            <p:cNvSpPr/>
            <p:nvPr/>
          </p:nvSpPr>
          <p:spPr>
            <a:xfrm>
              <a:off x="40569" y="11899540"/>
              <a:ext cx="10951194" cy="1383722"/>
            </a:xfrm>
            <a:prstGeom prst="rect">
              <a:avLst/>
            </a:prstGeom>
            <a:gradFill>
              <a:gsLst>
                <a:gs pos="0">
                  <a:srgbClr val="82C670"/>
                </a:gs>
                <a:gs pos="6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Retângulo 46"/>
            <p:cNvSpPr>
              <a:spLocks noChangeArrowheads="1"/>
            </p:cNvSpPr>
            <p:nvPr/>
          </p:nvSpPr>
          <p:spPr bwMode="auto">
            <a:xfrm>
              <a:off x="3956413" y="12448580"/>
              <a:ext cx="333554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1020763"/>
              <a:r>
                <a:rPr lang="pt-B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REFERÊNCIAS</a:t>
              </a:r>
            </a:p>
          </p:txBody>
        </p:sp>
      </p:grpSp>
      <p:sp>
        <p:nvSpPr>
          <p:cNvPr id="60" name="Text Box 3646"/>
          <p:cNvSpPr txBox="1">
            <a:spLocks noChangeArrowheads="1"/>
          </p:cNvSpPr>
          <p:nvPr/>
        </p:nvSpPr>
        <p:spPr bwMode="auto">
          <a:xfrm>
            <a:off x="11289678" y="25760522"/>
            <a:ext cx="9929813" cy="1436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3646"/>
          <p:cNvSpPr txBox="1">
            <a:spLocks noChangeArrowheads="1"/>
          </p:cNvSpPr>
          <p:nvPr/>
        </p:nvSpPr>
        <p:spPr bwMode="auto">
          <a:xfrm>
            <a:off x="21894662" y="29448637"/>
            <a:ext cx="9929813" cy="1067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algn="just">
              <a:lnSpc>
                <a:spcPct val="150000"/>
              </a:lnSpc>
            </a:pPr>
            <a:endParaRPr lang="pt-BR" sz="32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/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eventos.ifrn.edu.br/expotecmo/telaPrincipal.jpg">
            <a:extLst>
              <a:ext uri="{FF2B5EF4-FFF2-40B4-BE49-F238E27FC236}">
                <a16:creationId xmlns:a16="http://schemas.microsoft.com/office/drawing/2014/main" id="{CBAFE153-2427-45B5-A38B-6B7F44314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5" y="1"/>
            <a:ext cx="32221708" cy="66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C108B33-0D3B-4038-A337-FD84F3CCB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8751" y="40558816"/>
            <a:ext cx="4214812" cy="24116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892DFA-D2F2-45F8-B3F4-DEFEF93D7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667" y="40584809"/>
            <a:ext cx="3738966" cy="24036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2338</TotalTime>
  <Words>34</Words>
  <Application>Microsoft Office PowerPoint</Application>
  <PresentationFormat>Personalizar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tahoma, verdana, arial</vt:lpstr>
      <vt:lpstr>Times New Roman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albino oliveira nunes</cp:lastModifiedBy>
  <cp:revision>277</cp:revision>
  <cp:lastPrinted>2016-03-29T13:30:07Z</cp:lastPrinted>
  <dcterms:created xsi:type="dcterms:W3CDTF">2011-10-31T15:21:37Z</dcterms:created>
  <dcterms:modified xsi:type="dcterms:W3CDTF">2018-11-12T11:24:00Z</dcterms:modified>
</cp:coreProperties>
</file>