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7" r:id="rId2"/>
    <p:sldId id="259" r:id="rId3"/>
    <p:sldId id="261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744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d74245ef5a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d74245ef5a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d74245ef5a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d74245ef5a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d74245ef5a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d74245ef5a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6"/>
          <p:cNvSpPr txBox="1">
            <a:spLocks noGrp="1"/>
          </p:cNvSpPr>
          <p:nvPr>
            <p:ph type="ctrTitle" idx="4294967295"/>
          </p:nvPr>
        </p:nvSpPr>
        <p:spPr>
          <a:xfrm>
            <a:off x="1347450" y="1731588"/>
            <a:ext cx="6449100" cy="8508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73" name="Google Shape;73;p16"/>
          <p:cNvSpPr txBox="1">
            <a:spLocks noGrp="1"/>
          </p:cNvSpPr>
          <p:nvPr>
            <p:ph type="subTitle" idx="4294967295"/>
          </p:nvPr>
        </p:nvSpPr>
        <p:spPr>
          <a:xfrm>
            <a:off x="1347450" y="2619313"/>
            <a:ext cx="6449100" cy="7926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1230875" y="445025"/>
            <a:ext cx="7531800" cy="5208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1230875" y="1088521"/>
            <a:ext cx="7531800" cy="31077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Apresentação na tela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5" baseType="lpstr">
      <vt:lpstr>Arial</vt:lpstr>
      <vt:lpstr>Simple Light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lastModifiedBy>Joao Paulo de Oliveira</cp:lastModifiedBy>
  <cp:revision>1</cp:revision>
  <dcterms:modified xsi:type="dcterms:W3CDTF">2024-12-26T16:47:11Z</dcterms:modified>
</cp:coreProperties>
</file>