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834" y="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FF2D2D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59595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FF2D2D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FF2D2D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g object 17"/>
          <p:cNvSpPr/>
          <p:nvPr/>
        </p:nvSpPr>
        <p:spPr>
          <a:xfrm>
            <a:off x="0" y="2874299"/>
            <a:ext cx="9144000" cy="2269490"/>
          </a:xfrm>
          <a:custGeom>
            <a:avLst/>
            <a:gdLst/>
            <a:ahLst/>
            <a:cxnLst/>
            <a:rect l="l" t="t" r="r" b="b"/>
            <a:pathLst>
              <a:path w="9144000" h="2269490">
                <a:moveTo>
                  <a:pt x="0" y="0"/>
                </a:moveTo>
                <a:lnTo>
                  <a:pt x="9143999" y="0"/>
                </a:lnTo>
                <a:lnTo>
                  <a:pt x="9143999" y="2269199"/>
                </a:lnTo>
                <a:lnTo>
                  <a:pt x="0" y="2269199"/>
                </a:lnTo>
                <a:lnTo>
                  <a:pt x="0" y="0"/>
                </a:lnTo>
                <a:close/>
              </a:path>
            </a:pathLst>
          </a:custGeom>
          <a:solidFill>
            <a:srgbClr val="09AB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  <p:pic>
        <p:nvPicPr>
          <p:cNvPr id="5" name="Imagem 4" descr="Texto&#10;&#10;Descrição gerada automaticamente">
            <a:extLst>
              <a:ext uri="{FF2B5EF4-FFF2-40B4-BE49-F238E27FC236}">
                <a16:creationId xmlns:a16="http://schemas.microsoft.com/office/drawing/2014/main" id="{49529973-E307-8F48-7D4F-1805BAF5BAA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 l="8063" t="20555" r="10712" b="13992"/>
          <a:stretch/>
        </p:blipFill>
        <p:spPr bwMode="auto">
          <a:xfrm>
            <a:off x="1882640" y="209550"/>
            <a:ext cx="5378719" cy="2438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4725" y="505248"/>
            <a:ext cx="8374549" cy="409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FF2D2D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4725" y="1176350"/>
            <a:ext cx="8374549" cy="1911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59595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7274" y="3124162"/>
            <a:ext cx="34715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>
                <a:solidFill>
                  <a:srgbClr val="FFFFFF"/>
                </a:solidFill>
                <a:latin typeface="Times New Roman"/>
                <a:cs typeface="Times New Roman"/>
              </a:rPr>
              <a:t>Título</a:t>
            </a:r>
            <a:r>
              <a:rPr sz="3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do</a:t>
            </a:r>
            <a:r>
              <a:rPr sz="36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Trabalho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0925" y="4083260"/>
            <a:ext cx="1445260" cy="79502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 algn="just">
              <a:lnSpc>
                <a:spcPts val="1950"/>
              </a:lnSpc>
              <a:spcBef>
                <a:spcPts val="340"/>
              </a:spcBef>
            </a:pPr>
            <a:r>
              <a:rPr sz="1800" spc="-5" dirty="0">
                <a:solidFill>
                  <a:srgbClr val="434343"/>
                </a:solidFill>
                <a:latin typeface="Arial"/>
                <a:cs typeface="Arial"/>
              </a:rPr>
              <a:t>Autor1,</a:t>
            </a:r>
            <a:r>
              <a:rPr sz="1800" spc="-100" dirty="0">
                <a:solidFill>
                  <a:srgbClr val="434343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34343"/>
                </a:solidFill>
                <a:latin typeface="Arial"/>
                <a:cs typeface="Arial"/>
              </a:rPr>
              <a:t>e-mail </a:t>
            </a:r>
            <a:r>
              <a:rPr sz="1800" spc="-484" dirty="0">
                <a:solidFill>
                  <a:srgbClr val="434343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34343"/>
                </a:solidFill>
                <a:latin typeface="Arial"/>
                <a:cs typeface="Arial"/>
              </a:rPr>
              <a:t>Autor2,</a:t>
            </a:r>
            <a:r>
              <a:rPr sz="1800" spc="-100" dirty="0">
                <a:solidFill>
                  <a:srgbClr val="434343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34343"/>
                </a:solidFill>
                <a:latin typeface="Arial"/>
                <a:cs typeface="Arial"/>
              </a:rPr>
              <a:t>e-mail </a:t>
            </a:r>
            <a:r>
              <a:rPr sz="1800" spc="-484" dirty="0">
                <a:solidFill>
                  <a:srgbClr val="434343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34343"/>
                </a:solidFill>
                <a:latin typeface="Arial"/>
                <a:cs typeface="Arial"/>
              </a:rPr>
              <a:t>Autor3,</a:t>
            </a:r>
            <a:r>
              <a:rPr sz="1800" spc="-100" dirty="0">
                <a:solidFill>
                  <a:srgbClr val="434343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34343"/>
                </a:solidFill>
                <a:latin typeface="Arial"/>
                <a:cs typeface="Arial"/>
              </a:rPr>
              <a:t>e-mail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505248"/>
            <a:ext cx="1109980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/>
              <a:t>Sumário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5249" y="1176350"/>
            <a:ext cx="1560195" cy="1597025"/>
          </a:xfrm>
          <a:prstGeom prst="rect">
            <a:avLst/>
          </a:prstGeom>
        </p:spPr>
        <p:txBody>
          <a:bodyPr vert="horz" wrap="square" lIns="0" tIns="52704" rIns="0" bIns="0" rtlCol="0">
            <a:spAutoFit/>
          </a:bodyPr>
          <a:lstStyle/>
          <a:p>
            <a:pPr marL="379095" indent="-367030">
              <a:lnSpc>
                <a:spcPct val="100000"/>
              </a:lnSpc>
              <a:spcBef>
                <a:spcPts val="414"/>
              </a:spcBef>
              <a:buFont typeface="Arial"/>
              <a:buChar char="●"/>
              <a:tabLst>
                <a:tab pos="379095" algn="l"/>
                <a:tab pos="379730" algn="l"/>
              </a:tabLst>
            </a:pPr>
            <a:r>
              <a:rPr sz="1800" dirty="0">
                <a:solidFill>
                  <a:srgbClr val="595959"/>
                </a:solidFill>
                <a:latin typeface="Times New Roman"/>
                <a:cs typeface="Times New Roman"/>
              </a:rPr>
              <a:t>Introdução</a:t>
            </a:r>
            <a:endParaRPr sz="1800">
              <a:latin typeface="Times New Roman"/>
              <a:cs typeface="Times New Roman"/>
            </a:endParaRPr>
          </a:p>
          <a:p>
            <a:pPr marL="379095" indent="-367030">
              <a:lnSpc>
                <a:spcPct val="100000"/>
              </a:lnSpc>
              <a:spcBef>
                <a:spcPts val="315"/>
              </a:spcBef>
              <a:buFont typeface="Arial"/>
              <a:buChar char="●"/>
              <a:tabLst>
                <a:tab pos="379095" algn="l"/>
                <a:tab pos="379730" algn="l"/>
              </a:tabLst>
            </a:pPr>
            <a:r>
              <a:rPr sz="1800" spc="-5" dirty="0">
                <a:solidFill>
                  <a:srgbClr val="595959"/>
                </a:solidFill>
                <a:latin typeface="Times New Roman"/>
                <a:cs typeface="Times New Roman"/>
              </a:rPr>
              <a:t>Metodologia</a:t>
            </a:r>
            <a:endParaRPr sz="1800">
              <a:latin typeface="Times New Roman"/>
              <a:cs typeface="Times New Roman"/>
            </a:endParaRPr>
          </a:p>
          <a:p>
            <a:pPr marL="379095" indent="-367030">
              <a:lnSpc>
                <a:spcPct val="100000"/>
              </a:lnSpc>
              <a:spcBef>
                <a:spcPts val="315"/>
              </a:spcBef>
              <a:buFont typeface="Arial"/>
              <a:buChar char="●"/>
              <a:tabLst>
                <a:tab pos="379095" algn="l"/>
                <a:tab pos="379730" algn="l"/>
              </a:tabLst>
            </a:pPr>
            <a:r>
              <a:rPr sz="1800" spc="-5" dirty="0">
                <a:solidFill>
                  <a:srgbClr val="595959"/>
                </a:solidFill>
                <a:latin typeface="Times New Roman"/>
                <a:cs typeface="Times New Roman"/>
              </a:rPr>
              <a:t>Resultados</a:t>
            </a:r>
            <a:endParaRPr sz="1800">
              <a:latin typeface="Times New Roman"/>
              <a:cs typeface="Times New Roman"/>
            </a:endParaRPr>
          </a:p>
          <a:p>
            <a:pPr marL="379095" indent="-367030">
              <a:lnSpc>
                <a:spcPct val="100000"/>
              </a:lnSpc>
              <a:spcBef>
                <a:spcPts val="315"/>
              </a:spcBef>
              <a:buFont typeface="Arial"/>
              <a:buChar char="●"/>
              <a:tabLst>
                <a:tab pos="379095" algn="l"/>
                <a:tab pos="379730" algn="l"/>
              </a:tabLst>
            </a:pPr>
            <a:r>
              <a:rPr sz="1800" spc="-5" dirty="0">
                <a:solidFill>
                  <a:srgbClr val="595959"/>
                </a:solidFill>
                <a:latin typeface="Times New Roman"/>
                <a:cs typeface="Times New Roman"/>
              </a:rPr>
              <a:t>Conclusão</a:t>
            </a:r>
            <a:endParaRPr sz="1800">
              <a:latin typeface="Times New Roman"/>
              <a:cs typeface="Times New Roman"/>
            </a:endParaRPr>
          </a:p>
          <a:p>
            <a:pPr marL="379095" indent="-367030">
              <a:lnSpc>
                <a:spcPct val="100000"/>
              </a:lnSpc>
              <a:spcBef>
                <a:spcPts val="315"/>
              </a:spcBef>
              <a:buFont typeface="Arial"/>
              <a:buChar char="●"/>
              <a:tabLst>
                <a:tab pos="379095" algn="l"/>
                <a:tab pos="379730" algn="l"/>
              </a:tabLst>
            </a:pPr>
            <a:r>
              <a:rPr sz="1800" spc="-5" dirty="0">
                <a:solidFill>
                  <a:srgbClr val="595959"/>
                </a:solidFill>
                <a:latin typeface="Times New Roman"/>
                <a:cs typeface="Times New Roman"/>
              </a:rPr>
              <a:t>Referências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505248"/>
            <a:ext cx="2030730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/>
              <a:t>Título</a:t>
            </a:r>
            <a:r>
              <a:rPr spc="-25" dirty="0"/>
              <a:t> </a:t>
            </a:r>
            <a:r>
              <a:rPr spc="5" dirty="0"/>
              <a:t>da</a:t>
            </a:r>
            <a:r>
              <a:rPr spc="-15" dirty="0"/>
              <a:t> </a:t>
            </a:r>
            <a:r>
              <a:rPr dirty="0"/>
              <a:t>Seção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spc="-5" dirty="0"/>
              <a:t>Lorem ipsum </a:t>
            </a:r>
            <a:r>
              <a:rPr dirty="0"/>
              <a:t>dolor </a:t>
            </a:r>
            <a:r>
              <a:rPr spc="-5" dirty="0"/>
              <a:t>sit amet, consectetur adipiscing elit, sed </a:t>
            </a:r>
            <a:r>
              <a:rPr dirty="0"/>
              <a:t>do </a:t>
            </a:r>
            <a:r>
              <a:rPr spc="-5" dirty="0"/>
              <a:t>eiusmod tempor incididunt </a:t>
            </a:r>
            <a:r>
              <a:rPr spc="-434" dirty="0"/>
              <a:t> </a:t>
            </a:r>
            <a:r>
              <a:rPr dirty="0"/>
              <a:t>ut </a:t>
            </a:r>
            <a:r>
              <a:rPr spc="-5" dirty="0"/>
              <a:t>labore et </a:t>
            </a:r>
            <a:r>
              <a:rPr dirty="0"/>
              <a:t>dolore </a:t>
            </a:r>
            <a:r>
              <a:rPr spc="-5" dirty="0"/>
              <a:t>magna aliqua. Ut enim ad minim </a:t>
            </a:r>
            <a:r>
              <a:rPr dirty="0"/>
              <a:t>veniam, quis nostrud </a:t>
            </a:r>
            <a:r>
              <a:rPr spc="-5" dirty="0"/>
              <a:t>exercitation </a:t>
            </a:r>
            <a:r>
              <a:rPr dirty="0"/>
              <a:t> ullamco </a:t>
            </a:r>
            <a:r>
              <a:rPr spc="-5" dirty="0"/>
              <a:t>laboris </a:t>
            </a:r>
            <a:r>
              <a:rPr dirty="0"/>
              <a:t>nisi ut </a:t>
            </a:r>
            <a:r>
              <a:rPr spc="-5" dirty="0"/>
              <a:t>aliquip ex ea commodo consequat. Duis aute irure </a:t>
            </a:r>
            <a:r>
              <a:rPr dirty="0"/>
              <a:t>dolor </a:t>
            </a:r>
            <a:r>
              <a:rPr spc="-5" dirty="0"/>
              <a:t>in </a:t>
            </a:r>
            <a:r>
              <a:rPr dirty="0"/>
              <a:t> reprehenderit </a:t>
            </a:r>
            <a:r>
              <a:rPr spc="-5" dirty="0"/>
              <a:t>in </a:t>
            </a:r>
            <a:r>
              <a:rPr dirty="0"/>
              <a:t>voluptate velit </a:t>
            </a:r>
            <a:r>
              <a:rPr spc="-5" dirty="0"/>
              <a:t>esse cillum </a:t>
            </a:r>
            <a:r>
              <a:rPr dirty="0"/>
              <a:t>dolore </a:t>
            </a:r>
            <a:r>
              <a:rPr spc="-5" dirty="0"/>
              <a:t>eu </a:t>
            </a:r>
            <a:r>
              <a:rPr dirty="0"/>
              <a:t>fugiat nulla pariatur. </a:t>
            </a:r>
            <a:r>
              <a:rPr spc="-5" dirty="0"/>
              <a:t>Excepteur sint </a:t>
            </a:r>
            <a:r>
              <a:rPr dirty="0"/>
              <a:t> occaecat </a:t>
            </a:r>
            <a:r>
              <a:rPr spc="-5" dirty="0"/>
              <a:t>cupidatat </a:t>
            </a:r>
            <a:r>
              <a:rPr dirty="0"/>
              <a:t>non proident, </a:t>
            </a:r>
            <a:r>
              <a:rPr spc="-5" dirty="0"/>
              <a:t>sunt in culpa </a:t>
            </a:r>
            <a:r>
              <a:rPr dirty="0"/>
              <a:t>qui officia deserunt </a:t>
            </a:r>
            <a:r>
              <a:rPr spc="-5" dirty="0"/>
              <a:t>mollit anim id est </a:t>
            </a:r>
            <a:r>
              <a:rPr dirty="0"/>
              <a:t> </a:t>
            </a:r>
            <a:r>
              <a:rPr spc="-5" dirty="0"/>
              <a:t>laborum.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98</Words>
  <Application>Microsoft Office PowerPoint</Application>
  <PresentationFormat>Apresentação na tela (16:9)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Apresentação do PowerPoint</vt:lpstr>
      <vt:lpstr>Sumário</vt:lpstr>
      <vt:lpstr>Título da Seção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Regis Casimiro Leal</cp:lastModifiedBy>
  <cp:revision>1</cp:revision>
  <dcterms:created xsi:type="dcterms:W3CDTF">2021-03-10T20:30:09Z</dcterms:created>
  <dcterms:modified xsi:type="dcterms:W3CDTF">2022-11-03T18:28:32Z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