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7700" cy="43192700"/>
  <p:notesSz cx="6858000" cy="9144000"/>
  <p:embeddedFontLst>
    <p:embeddedFont>
      <p:font typeface="Garet" panose="020B0604020202020204" charset="0"/>
      <p:regular r:id="rId4"/>
    </p:embeddedFont>
    <p:embeddedFont>
      <p:font typeface="Garet Bold" panose="020B0604020202020204" charset="0"/>
      <p:regular r:id="rId5"/>
    </p:embeddedFont>
    <p:embeddedFont>
      <p:font typeface="Open Sauce Bold" panose="020B0604020202020204" charset="0"/>
      <p:regular r:id="rId6"/>
    </p:embeddedFont>
    <p:embeddedFont>
      <p:font typeface="Poppins" panose="00000500000000000000" pitchFamily="2" charset="0"/>
      <p:regular r:id="rId7"/>
    </p:embeddedFont>
    <p:embeddedFont>
      <p:font typeface="Tahoma" panose="020B0604030504040204" pitchFamily="34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" d="100"/>
          <a:sy n="10" d="100"/>
        </p:scale>
        <p:origin x="2808" y="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C248D-E5A4-4CDB-8716-127FE9BA9270}" type="datetimeFigureOut">
              <a:rPr lang="pt-BR" smtClean="0"/>
              <a:t>18/11/2024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99E77-932E-432A-B6DC-016033A6FF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901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099E77-932E-432A-B6DC-016033A6FF8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199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75734" y="7284726"/>
            <a:ext cx="29951007" cy="0"/>
          </a:xfrm>
          <a:prstGeom prst="line">
            <a:avLst/>
          </a:prstGeom>
          <a:ln w="19050" cap="flat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5244465" y="3240000"/>
            <a:ext cx="5931038" cy="2934384"/>
            <a:chOff x="0" y="0"/>
            <a:chExt cx="7908051" cy="3912512"/>
          </a:xfrm>
        </p:grpSpPr>
        <p:sp>
          <p:nvSpPr>
            <p:cNvPr id="4" name="Freeform 4"/>
            <p:cNvSpPr/>
            <p:nvPr/>
          </p:nvSpPr>
          <p:spPr>
            <a:xfrm>
              <a:off x="3663790" y="0"/>
              <a:ext cx="3912512" cy="3912512"/>
            </a:xfrm>
            <a:custGeom>
              <a:avLst/>
              <a:gdLst/>
              <a:ahLst/>
              <a:cxnLst/>
              <a:rect l="l" t="t" r="r" b="b"/>
              <a:pathLst>
                <a:path w="3912512" h="3912512">
                  <a:moveTo>
                    <a:pt x="0" y="0"/>
                  </a:moveTo>
                  <a:lnTo>
                    <a:pt x="3912512" y="0"/>
                  </a:lnTo>
                  <a:lnTo>
                    <a:pt x="3912512" y="3912512"/>
                  </a:lnTo>
                  <a:lnTo>
                    <a:pt x="0" y="391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reeform 5"/>
            <p:cNvSpPr/>
            <p:nvPr/>
          </p:nvSpPr>
          <p:spPr>
            <a:xfrm>
              <a:off x="1140076" y="900682"/>
              <a:ext cx="5342997" cy="2520244"/>
            </a:xfrm>
            <a:custGeom>
              <a:avLst/>
              <a:gdLst/>
              <a:ahLst/>
              <a:cxnLst/>
              <a:rect l="l" t="t" r="r" b="b"/>
              <a:pathLst>
                <a:path w="5342997" h="2520244">
                  <a:moveTo>
                    <a:pt x="0" y="0"/>
                  </a:moveTo>
                  <a:lnTo>
                    <a:pt x="5342997" y="0"/>
                  </a:lnTo>
                  <a:lnTo>
                    <a:pt x="5342997" y="2520245"/>
                  </a:lnTo>
                  <a:lnTo>
                    <a:pt x="0" y="2520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2570170"/>
              <a:ext cx="7908051" cy="1336898"/>
            </a:xfrm>
            <a:custGeom>
              <a:avLst/>
              <a:gdLst/>
              <a:ahLst/>
              <a:cxnLst/>
              <a:rect l="l" t="t" r="r" b="b"/>
              <a:pathLst>
                <a:path w="7908051" h="1336898">
                  <a:moveTo>
                    <a:pt x="0" y="0"/>
                  </a:moveTo>
                  <a:lnTo>
                    <a:pt x="7908051" y="0"/>
                  </a:lnTo>
                  <a:lnTo>
                    <a:pt x="7908051" y="1336899"/>
                  </a:lnTo>
                  <a:lnTo>
                    <a:pt x="0" y="1336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Freeform 7"/>
          <p:cNvSpPr/>
          <p:nvPr/>
        </p:nvSpPr>
        <p:spPr>
          <a:xfrm>
            <a:off x="23434404" y="-1"/>
            <a:ext cx="9070333" cy="8440539"/>
          </a:xfrm>
          <a:custGeom>
            <a:avLst/>
            <a:gdLst/>
            <a:ahLst/>
            <a:cxnLst/>
            <a:rect l="l" t="t" r="r" b="b"/>
            <a:pathLst>
              <a:path w="13631114" h="12119299">
                <a:moveTo>
                  <a:pt x="0" y="0"/>
                </a:moveTo>
                <a:lnTo>
                  <a:pt x="13631114" y="0"/>
                </a:lnTo>
                <a:lnTo>
                  <a:pt x="13631114" y="12119299"/>
                </a:lnTo>
                <a:lnTo>
                  <a:pt x="0" y="12119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9999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43584" r="-5028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AutoShape 8"/>
          <p:cNvSpPr/>
          <p:nvPr/>
        </p:nvSpPr>
        <p:spPr>
          <a:xfrm>
            <a:off x="1224497" y="40492501"/>
            <a:ext cx="29763776" cy="0"/>
          </a:xfrm>
          <a:prstGeom prst="line">
            <a:avLst/>
          </a:prstGeom>
          <a:ln w="19050" cap="flat">
            <a:solidFill>
              <a:srgbClr val="54545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313606" y="486110"/>
            <a:ext cx="4784449" cy="4400498"/>
          </a:xfrm>
          <a:custGeom>
            <a:avLst/>
            <a:gdLst/>
            <a:ahLst/>
            <a:cxnLst/>
            <a:rect l="l" t="t" r="r" b="b"/>
            <a:pathLst>
              <a:path w="3994336" h="3792816">
                <a:moveTo>
                  <a:pt x="0" y="0"/>
                </a:moveTo>
                <a:lnTo>
                  <a:pt x="3994335" y="0"/>
                </a:lnTo>
                <a:lnTo>
                  <a:pt x="3994335" y="3792817"/>
                </a:lnTo>
                <a:lnTo>
                  <a:pt x="0" y="37928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2657" t="-4816" r="-18102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10" name="Group 10"/>
          <p:cNvGrpSpPr/>
          <p:nvPr/>
        </p:nvGrpSpPr>
        <p:grpSpPr>
          <a:xfrm>
            <a:off x="1386749" y="5844686"/>
            <a:ext cx="482133" cy="474207"/>
            <a:chOff x="0" y="0"/>
            <a:chExt cx="826385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D48909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51353" y="7968073"/>
            <a:ext cx="7172752" cy="789258"/>
            <a:chOff x="0" y="0"/>
            <a:chExt cx="9563669" cy="1052344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16337" y="44419"/>
              <a:ext cx="7484207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INTRODUÇÃO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154126" y="41011614"/>
            <a:ext cx="29777819" cy="1823430"/>
          </a:xfrm>
          <a:custGeom>
            <a:avLst/>
            <a:gdLst/>
            <a:ahLst/>
            <a:cxnLst/>
            <a:rect l="l" t="t" r="r" b="b"/>
            <a:pathLst>
              <a:path w="2340084" h="152478">
                <a:moveTo>
                  <a:pt x="0" y="0"/>
                </a:moveTo>
                <a:lnTo>
                  <a:pt x="2340084" y="0"/>
                </a:lnTo>
                <a:lnTo>
                  <a:pt x="2340084" y="152478"/>
                </a:lnTo>
                <a:lnTo>
                  <a:pt x="0" y="152478"/>
                </a:lnTo>
                <a:close/>
              </a:path>
            </a:pathLst>
          </a:custGeom>
          <a:solidFill>
            <a:srgbClr val="F0F6E4"/>
          </a:solid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1175734" y="41058845"/>
            <a:ext cx="29777806" cy="170952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020"/>
              </a:lnSpc>
            </a:pPr>
            <a:endParaRPr/>
          </a:p>
        </p:txBody>
      </p:sp>
      <p:grpSp>
        <p:nvGrpSpPr>
          <p:cNvPr id="27" name="Group 27"/>
          <p:cNvGrpSpPr/>
          <p:nvPr/>
        </p:nvGrpSpPr>
        <p:grpSpPr>
          <a:xfrm>
            <a:off x="1224497" y="18349006"/>
            <a:ext cx="14321121" cy="1244066"/>
            <a:chOff x="0" y="0"/>
            <a:chExt cx="19094829" cy="1658755"/>
          </a:xfrm>
        </p:grpSpPr>
        <p:sp>
          <p:nvSpPr>
            <p:cNvPr id="28" name="TextBox 28"/>
            <p:cNvSpPr txBox="1"/>
            <p:nvPr/>
          </p:nvSpPr>
          <p:spPr>
            <a:xfrm>
              <a:off x="32508" y="938044"/>
              <a:ext cx="19062321" cy="72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00"/>
                </a:lnSpc>
              </a:pPr>
              <a:endPara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 dirty="0"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216337" y="44419"/>
              <a:ext cx="7484207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OBJETIVOS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75734" y="24157939"/>
            <a:ext cx="7172752" cy="789258"/>
            <a:chOff x="0" y="0"/>
            <a:chExt cx="9563669" cy="1052344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216337" y="44419"/>
              <a:ext cx="7484207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METODOLOGIA</a:t>
              </a:r>
            </a:p>
          </p:txBody>
        </p:sp>
      </p:grpSp>
      <p:sp>
        <p:nvSpPr>
          <p:cNvPr id="40" name="Freeform 40"/>
          <p:cNvSpPr/>
          <p:nvPr/>
        </p:nvSpPr>
        <p:spPr>
          <a:xfrm>
            <a:off x="1175734" y="30302724"/>
            <a:ext cx="14296741" cy="9512868"/>
          </a:xfrm>
          <a:custGeom>
            <a:avLst/>
            <a:gdLst/>
            <a:ahLst/>
            <a:cxnLst/>
            <a:rect l="l" t="t" r="r" b="b"/>
            <a:pathLst>
              <a:path w="19062321" h="12683823">
                <a:moveTo>
                  <a:pt x="0" y="0"/>
                </a:moveTo>
                <a:lnTo>
                  <a:pt x="19062321" y="0"/>
                </a:lnTo>
                <a:lnTo>
                  <a:pt x="19062321" y="12683823"/>
                </a:lnTo>
                <a:lnTo>
                  <a:pt x="0" y="126838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3141" b="-3123"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43" name="Group 43"/>
          <p:cNvGrpSpPr/>
          <p:nvPr/>
        </p:nvGrpSpPr>
        <p:grpSpPr>
          <a:xfrm>
            <a:off x="1386749" y="6576341"/>
            <a:ext cx="482133" cy="474207"/>
            <a:chOff x="0" y="0"/>
            <a:chExt cx="826385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F0F6E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sp>
        <p:nvSpPr>
          <p:cNvPr id="46" name="Freeform 46"/>
          <p:cNvSpPr/>
          <p:nvPr/>
        </p:nvSpPr>
        <p:spPr>
          <a:xfrm>
            <a:off x="16691531" y="8757331"/>
            <a:ext cx="14296741" cy="9512867"/>
          </a:xfrm>
          <a:custGeom>
            <a:avLst/>
            <a:gdLst/>
            <a:ahLst/>
            <a:cxnLst/>
            <a:rect l="l" t="t" r="r" b="b"/>
            <a:pathLst>
              <a:path w="14296741" h="9512867">
                <a:moveTo>
                  <a:pt x="0" y="0"/>
                </a:moveTo>
                <a:lnTo>
                  <a:pt x="14296741" y="0"/>
                </a:lnTo>
                <a:lnTo>
                  <a:pt x="14296741" y="9512867"/>
                </a:lnTo>
                <a:lnTo>
                  <a:pt x="0" y="951286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3141" b="-3123"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47" name="Group 47"/>
          <p:cNvGrpSpPr/>
          <p:nvPr/>
        </p:nvGrpSpPr>
        <p:grpSpPr>
          <a:xfrm>
            <a:off x="16691531" y="19492330"/>
            <a:ext cx="14279432" cy="1244066"/>
            <a:chOff x="0" y="0"/>
            <a:chExt cx="19039243" cy="1658755"/>
          </a:xfrm>
        </p:grpSpPr>
        <p:sp>
          <p:nvSpPr>
            <p:cNvPr id="48" name="TextBox 48"/>
            <p:cNvSpPr txBox="1"/>
            <p:nvPr/>
          </p:nvSpPr>
          <p:spPr>
            <a:xfrm>
              <a:off x="23077" y="938044"/>
              <a:ext cx="19016166" cy="72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00"/>
                </a:lnSpc>
              </a:pPr>
              <a:endPara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49" name="Group 49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>
              <a:off x="216337" y="44419"/>
              <a:ext cx="7484207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DISCUSSÃO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6740294" y="27587263"/>
            <a:ext cx="14296741" cy="1244066"/>
            <a:chOff x="0" y="0"/>
            <a:chExt cx="19062321" cy="1658755"/>
          </a:xfrm>
        </p:grpSpPr>
        <p:sp>
          <p:nvSpPr>
            <p:cNvPr id="54" name="TextBox 54"/>
            <p:cNvSpPr txBox="1"/>
            <p:nvPr/>
          </p:nvSpPr>
          <p:spPr>
            <a:xfrm>
              <a:off x="0" y="938044"/>
              <a:ext cx="19062321" cy="72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00"/>
                </a:lnSpc>
              </a:pPr>
              <a:endPara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55" name="Group 55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/>
              </a:p>
            </p:txBody>
          </p:sp>
        </p:grpSp>
        <p:sp>
          <p:nvSpPr>
            <p:cNvPr id="58" name="TextBox 58"/>
            <p:cNvSpPr txBox="1"/>
            <p:nvPr/>
          </p:nvSpPr>
          <p:spPr>
            <a:xfrm>
              <a:off x="216337" y="44419"/>
              <a:ext cx="8802550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CONSIDERAÇÕES FINAIS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6715913" y="33967696"/>
            <a:ext cx="14296741" cy="1244066"/>
            <a:chOff x="0" y="0"/>
            <a:chExt cx="19062321" cy="1658755"/>
          </a:xfrm>
        </p:grpSpPr>
        <p:sp>
          <p:nvSpPr>
            <p:cNvPr id="60" name="TextBox 60"/>
            <p:cNvSpPr txBox="1"/>
            <p:nvPr/>
          </p:nvSpPr>
          <p:spPr>
            <a:xfrm>
              <a:off x="0" y="938044"/>
              <a:ext cx="19062321" cy="720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00"/>
                </a:lnSpc>
              </a:pPr>
              <a:endPara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61" name="Group 61"/>
            <p:cNvGrpSpPr/>
            <p:nvPr/>
          </p:nvGrpSpPr>
          <p:grpSpPr>
            <a:xfrm>
              <a:off x="0" y="0"/>
              <a:ext cx="9563669" cy="1052344"/>
              <a:chOff x="0" y="0"/>
              <a:chExt cx="599796" cy="65999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599796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599796" h="65999">
                    <a:moveTo>
                      <a:pt x="0" y="0"/>
                    </a:moveTo>
                    <a:lnTo>
                      <a:pt x="599796" y="0"/>
                    </a:lnTo>
                    <a:lnTo>
                      <a:pt x="599796" y="65999"/>
                    </a:lnTo>
                    <a:lnTo>
                      <a:pt x="0" y="65999"/>
                    </a:lnTo>
                    <a:close/>
                  </a:path>
                </a:pathLst>
              </a:custGeom>
              <a:solidFill>
                <a:srgbClr val="F0F6E4">
                  <a:alpha val="49804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9525"/>
                <a:ext cx="599796" cy="56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020"/>
                  </a:lnSpc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216337" y="44419"/>
              <a:ext cx="8802550" cy="887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59"/>
                </a:lnSpc>
              </a:pPr>
              <a:r>
                <a:rPr lang="en-US" sz="39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REFERÊNCIAS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9063522" y="5844686"/>
            <a:ext cx="482133" cy="474207"/>
            <a:chOff x="0" y="0"/>
            <a:chExt cx="826385" cy="8128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F0F6E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9063522" y="6576341"/>
            <a:ext cx="482133" cy="474207"/>
            <a:chOff x="0" y="0"/>
            <a:chExt cx="826385" cy="8128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F0F6E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6740294" y="5844686"/>
            <a:ext cx="482133" cy="474207"/>
            <a:chOff x="0" y="0"/>
            <a:chExt cx="826385" cy="81280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F0F6E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6740294" y="6576341"/>
            <a:ext cx="482133" cy="474207"/>
            <a:chOff x="0" y="0"/>
            <a:chExt cx="826385" cy="8128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826385" cy="812800"/>
            </a:xfrm>
            <a:custGeom>
              <a:avLst/>
              <a:gdLst/>
              <a:ahLst/>
              <a:cxnLst/>
              <a:rect l="l" t="t" r="r" b="b"/>
              <a:pathLst>
                <a:path w="826385" h="812800">
                  <a:moveTo>
                    <a:pt x="413193" y="0"/>
                  </a:moveTo>
                  <a:cubicBezTo>
                    <a:pt x="184993" y="0"/>
                    <a:pt x="0" y="181951"/>
                    <a:pt x="0" y="406400"/>
                  </a:cubicBezTo>
                  <a:cubicBezTo>
                    <a:pt x="0" y="630849"/>
                    <a:pt x="184993" y="812800"/>
                    <a:pt x="413193" y="812800"/>
                  </a:cubicBezTo>
                  <a:cubicBezTo>
                    <a:pt x="641392" y="812800"/>
                    <a:pt x="826385" y="630849"/>
                    <a:pt x="826385" y="406400"/>
                  </a:cubicBezTo>
                  <a:cubicBezTo>
                    <a:pt x="826385" y="181951"/>
                    <a:pt x="641392" y="0"/>
                    <a:pt x="413193" y="0"/>
                  </a:cubicBezTo>
                  <a:close/>
                </a:path>
              </a:pathLst>
            </a:custGeom>
            <a:solidFill>
              <a:srgbClr val="F0F6E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77474" y="85725"/>
              <a:ext cx="671438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20"/>
                </a:lnSpc>
              </a:pPr>
              <a:endParaRPr/>
            </a:p>
          </p:txBody>
        </p:sp>
      </p:grp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57C42DBB-A700-C893-006A-52B317BA6B25}"/>
              </a:ext>
            </a:extLst>
          </p:cNvPr>
          <p:cNvSpPr txBox="1"/>
          <p:nvPr/>
        </p:nvSpPr>
        <p:spPr>
          <a:xfrm>
            <a:off x="1150083" y="8862239"/>
            <a:ext cx="14247978" cy="9289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Os pôsteres são trabalhos inseridos em alguns dos eixos temáticos do evento que surgem a partir dos resultados parciais ou finais de pesquisas em andamento ou concluídas. Trata-se de um importante espaço para a publicização dos conhecimentos estudados ou produzidos por pesquisadores e demais pessoas envolvidas interna ou externamente ao IFRN- campus São Paulo do Potengi. As propostas de Pôster devem conter no máximo 6 (seis) autores, incluindo o orientador do trabalho. Apenas um dos autores do trabalho, submeterá a proposta de Pôster como autor principal e os demais integrantes do trabalho, se houver, serão inseridos como coautores da proposta. O trabalho poderá ser apresentado por apenas um dos autores, sendo facultativa a presença dos demais. A confecção e a impressão do pôster deverá ser feita em tamanho 90 cm de largura e 120 cm de comprimento, em material composto 100% de papel, sem bastões de madeira e sem barbante. Na Introdução deve constar uma breve contextualização teórica sobre o tema do trabalho.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0A556C28-5257-70C5-E92B-AB8B9C36D336}"/>
              </a:ext>
            </a:extLst>
          </p:cNvPr>
          <p:cNvSpPr txBox="1"/>
          <p:nvPr/>
        </p:nvSpPr>
        <p:spPr>
          <a:xfrm>
            <a:off x="1200115" y="19229779"/>
            <a:ext cx="14247978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Descrever os objetivos do trabalho. O objetivo geral e os objetivos específicos. Texto na formatação: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</a:t>
            </a: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3A8C16EA-6095-63AF-82D5-8A6483D82899}"/>
              </a:ext>
            </a:extLst>
          </p:cNvPr>
          <p:cNvSpPr txBox="1"/>
          <p:nvPr/>
        </p:nvSpPr>
        <p:spPr>
          <a:xfrm>
            <a:off x="1224497" y="25001662"/>
            <a:ext cx="14247978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Apresentar os materiais e equipamentos utilizados no trabalho realizado, detalhando os métodos e procedimentos que foram ou serão empregados durante as atividades, bem como explicitando, de forma objetiva, como se deu ou dará a realização de cada atividade e a resolução do problema do trabalho. Texto na formatação: Poppins, tamanho 30, espaçamento 1.5 entrelinhas e alinhamento justificado. Poppins, tamanho 30, espaçamento 1.5 entrelinhas e alinhamento justificado.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E95C5060-EE7C-1BF0-6D9B-BC1E770CF766}"/>
              </a:ext>
            </a:extLst>
          </p:cNvPr>
          <p:cNvSpPr txBox="1"/>
          <p:nvPr/>
        </p:nvSpPr>
        <p:spPr>
          <a:xfrm>
            <a:off x="16678713" y="20452597"/>
            <a:ext cx="14247978" cy="6403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Apresentar os principais resultados e/ou discussões do trabalho. Texto na formatação: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 Poppins, tamanho 30, espaçamento 1.5 entrelinhas e alinhamento justificado. 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A1AD30B1-0276-D7E5-9F14-C68574856A56}"/>
              </a:ext>
            </a:extLst>
          </p:cNvPr>
          <p:cNvSpPr txBox="1"/>
          <p:nvPr/>
        </p:nvSpPr>
        <p:spPr>
          <a:xfrm>
            <a:off x="16668825" y="28536972"/>
            <a:ext cx="14247978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Apresentar resumidamente as principais conclusões obtidas no trabalho ou as próximas etapas a serem realizadas. Texto na formatação: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F351AD58-0606-BC52-7019-54B866F6446A}"/>
              </a:ext>
            </a:extLst>
          </p:cNvPr>
          <p:cNvSpPr txBox="1"/>
          <p:nvPr/>
        </p:nvSpPr>
        <p:spPr>
          <a:xfrm>
            <a:off x="16705562" y="34929395"/>
            <a:ext cx="14247978" cy="5249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Indicar apenas as referências citadas no texto, de acordo com as regras da ABNT. Caso necessário, pode reduzir a fonte. Texto na formatação: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Poppins, tamanho 30, espaçamento 1.5 entrelinhas e alinhamento justificado.  Poppins, tamanho 30, espaçamento.</a:t>
            </a:r>
          </a:p>
        </p:txBody>
      </p:sp>
      <p:pic>
        <p:nvPicPr>
          <p:cNvPr id="81" name="Imagem 80" descr="Logotipo, nome da empresa&#10;&#10;Descrição gerada automaticamente">
            <a:extLst>
              <a:ext uri="{FF2B5EF4-FFF2-40B4-BE49-F238E27FC236}">
                <a16:creationId xmlns:a16="http://schemas.microsoft.com/office/drawing/2014/main" id="{EB59CC22-FE8B-4021-D5EE-2C886130AC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650" y="41058845"/>
            <a:ext cx="3024190" cy="1526477"/>
          </a:xfrm>
          <a:prstGeom prst="rect">
            <a:avLst/>
          </a:prstGeom>
        </p:spPr>
      </p:pic>
      <p:pic>
        <p:nvPicPr>
          <p:cNvPr id="98" name="Imagem 97" descr="Padrão do plano de fundo&#10;&#10;Descrição gerada automaticamente">
            <a:extLst>
              <a:ext uri="{FF2B5EF4-FFF2-40B4-BE49-F238E27FC236}">
                <a16:creationId xmlns:a16="http://schemas.microsoft.com/office/drawing/2014/main" id="{E3D16895-48F4-BA01-CB2E-ACCC527CCBCE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6268" y="41169411"/>
            <a:ext cx="5072843" cy="1362932"/>
          </a:xfrm>
          <a:prstGeom prst="rect">
            <a:avLst/>
          </a:prstGeom>
        </p:spPr>
      </p:pic>
      <p:sp>
        <p:nvSpPr>
          <p:cNvPr id="99" name="CaixaDeTexto 98">
            <a:extLst>
              <a:ext uri="{FF2B5EF4-FFF2-40B4-BE49-F238E27FC236}">
                <a16:creationId xmlns:a16="http://schemas.microsoft.com/office/drawing/2014/main" id="{C4372135-4BF5-15A0-4158-F2E6FA1AED22}"/>
              </a:ext>
            </a:extLst>
          </p:cNvPr>
          <p:cNvSpPr txBox="1"/>
          <p:nvPr/>
        </p:nvSpPr>
        <p:spPr>
          <a:xfrm>
            <a:off x="1248878" y="41140512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(1) Formação; curso; e-mail 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ED2C9BD8-FD16-11CE-6024-5A9E68198EE6}"/>
              </a:ext>
            </a:extLst>
          </p:cNvPr>
          <p:cNvSpPr txBox="1"/>
          <p:nvPr/>
        </p:nvSpPr>
        <p:spPr>
          <a:xfrm>
            <a:off x="1222055" y="41736282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(2) Formação; curso; e-mail 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80B59D21-549F-DEAC-002C-155051F7E117}"/>
              </a:ext>
            </a:extLst>
          </p:cNvPr>
          <p:cNvSpPr txBox="1"/>
          <p:nvPr/>
        </p:nvSpPr>
        <p:spPr>
          <a:xfrm>
            <a:off x="1222055" y="42332052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(3) Formação; curso; e-mail 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58B93867-5BDF-94CD-BD49-3A6A92AA2264}"/>
              </a:ext>
            </a:extLst>
          </p:cNvPr>
          <p:cNvSpPr txBox="1"/>
          <p:nvPr/>
        </p:nvSpPr>
        <p:spPr>
          <a:xfrm>
            <a:off x="11888060" y="41120928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(4) Formação; curso; e-mail 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EC130093-F7D0-0967-3842-68C2BD17EFFF}"/>
              </a:ext>
            </a:extLst>
          </p:cNvPr>
          <p:cNvSpPr txBox="1"/>
          <p:nvPr/>
        </p:nvSpPr>
        <p:spPr>
          <a:xfrm>
            <a:off x="11861237" y="41716698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(5) Formação; curso; e-mail 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D551CEFC-A0B1-9254-95A7-576E47FC3692}"/>
              </a:ext>
            </a:extLst>
          </p:cNvPr>
          <p:cNvSpPr txBox="1"/>
          <p:nvPr/>
        </p:nvSpPr>
        <p:spPr>
          <a:xfrm>
            <a:off x="11861237" y="42312468"/>
            <a:ext cx="108544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Poppins" panose="00000500000000000000" pitchFamily="2" charset="0"/>
                <a:cs typeface="Poppins" panose="00000500000000000000" pitchFamily="2" charset="0"/>
              </a:rPr>
              <a:t>(6) Formação; curso; e-mail 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F4F14D81-4C35-3C0F-037A-58D25F5D3395}"/>
              </a:ext>
            </a:extLst>
          </p:cNvPr>
          <p:cNvSpPr txBox="1"/>
          <p:nvPr/>
        </p:nvSpPr>
        <p:spPr>
          <a:xfrm>
            <a:off x="1929224" y="5846611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(1) SOBRENOME, nome</a:t>
            </a: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CC65480D-11E4-92DD-8ED4-02E8F24550EE}"/>
              </a:ext>
            </a:extLst>
          </p:cNvPr>
          <p:cNvSpPr txBox="1"/>
          <p:nvPr/>
        </p:nvSpPr>
        <p:spPr>
          <a:xfrm>
            <a:off x="1868882" y="6587351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(2) SOBRENOME, nome</a:t>
            </a:r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2FE1563C-ECF9-C582-9796-63EB75AA3B88}"/>
              </a:ext>
            </a:extLst>
          </p:cNvPr>
          <p:cNvSpPr txBox="1"/>
          <p:nvPr/>
        </p:nvSpPr>
        <p:spPr>
          <a:xfrm>
            <a:off x="9602434" y="5860388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(3) SOBRENOME, nome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42CFBE42-A030-0605-1B4E-60BFA0BFC862}"/>
              </a:ext>
            </a:extLst>
          </p:cNvPr>
          <p:cNvSpPr txBox="1"/>
          <p:nvPr/>
        </p:nvSpPr>
        <p:spPr>
          <a:xfrm>
            <a:off x="9625658" y="6601367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(4) SOBRENOME, nome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70123589-00A1-2F8C-0BB6-3B986FD1FFB6}"/>
              </a:ext>
            </a:extLst>
          </p:cNvPr>
          <p:cNvSpPr txBox="1"/>
          <p:nvPr/>
        </p:nvSpPr>
        <p:spPr>
          <a:xfrm>
            <a:off x="17275644" y="5850900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(5) SOBRENOME, nome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7D6907A4-10AE-5F35-BCA2-FE97DF017BAF}"/>
              </a:ext>
            </a:extLst>
          </p:cNvPr>
          <p:cNvSpPr txBox="1"/>
          <p:nvPr/>
        </p:nvSpPr>
        <p:spPr>
          <a:xfrm>
            <a:off x="17267627" y="6609191"/>
            <a:ext cx="708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(6) SOBRENOME, nome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510392F5-5407-12BF-112F-43271252C7D0}"/>
              </a:ext>
            </a:extLst>
          </p:cNvPr>
          <p:cNvSpPr txBox="1"/>
          <p:nvPr/>
        </p:nvSpPr>
        <p:spPr>
          <a:xfrm>
            <a:off x="12193273" y="4220908"/>
            <a:ext cx="76995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latin typeface="Poppins" panose="00000500000000000000" pitchFamily="2" charset="0"/>
                <a:cs typeface="Poppins" panose="00000500000000000000" pitchFamily="2" charset="0"/>
              </a:rPr>
              <a:t>EIXO TÉMÁTICO: 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018A9004-6020-DD25-78D9-01E2E9846789}"/>
              </a:ext>
            </a:extLst>
          </p:cNvPr>
          <p:cNvSpPr txBox="1"/>
          <p:nvPr/>
        </p:nvSpPr>
        <p:spPr>
          <a:xfrm>
            <a:off x="6370127" y="1462898"/>
            <a:ext cx="193890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500" b="1" dirty="0">
                <a:latin typeface="Garet Bold" panose="020B0604020202020204" charset="0"/>
                <a:cs typeface="Poppins" panose="00000500000000000000" pitchFamily="2" charset="0"/>
              </a:rPr>
              <a:t>TÍTULO DO TRABALHO CENTRALIZADO</a:t>
            </a:r>
          </a:p>
          <a:p>
            <a:pPr algn="ctr"/>
            <a:r>
              <a:rPr lang="pt-BR" sz="6500" dirty="0">
                <a:latin typeface="Garet" panose="020B0604020202020204" charset="0"/>
                <a:cs typeface="Poppins" panose="00000500000000000000" pitchFamily="2" charset="0"/>
              </a:rPr>
              <a:t>SUBTÍTULO, SE HOUVER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E073CA38-9740-7469-BFC8-3C6C0BD7A471}"/>
              </a:ext>
            </a:extLst>
          </p:cNvPr>
          <p:cNvSpPr txBox="1"/>
          <p:nvPr/>
        </p:nvSpPr>
        <p:spPr>
          <a:xfrm>
            <a:off x="1175734" y="29744911"/>
            <a:ext cx="142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01: título da imagem tamanho 20, espaçamento 1.3 entrelinhas e alinhamento centralizado.</a:t>
            </a:r>
          </a:p>
        </p:txBody>
      </p:sp>
      <p:sp>
        <p:nvSpPr>
          <p:cNvPr id="118" name="CaixaDeTexto 117">
            <a:extLst>
              <a:ext uri="{FF2B5EF4-FFF2-40B4-BE49-F238E27FC236}">
                <a16:creationId xmlns:a16="http://schemas.microsoft.com/office/drawing/2014/main" id="{8E33DABA-BCB0-E156-0B49-FA603E458A43}"/>
              </a:ext>
            </a:extLst>
          </p:cNvPr>
          <p:cNvSpPr txBox="1"/>
          <p:nvPr/>
        </p:nvSpPr>
        <p:spPr>
          <a:xfrm>
            <a:off x="1179293" y="39882544"/>
            <a:ext cx="142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tamanho 20, espaçamento 1.3 entrelinhas e alinhamento centralizado.</a:t>
            </a: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CED0E40F-230D-D3EC-4DBB-5EFAD38E68DB}"/>
              </a:ext>
            </a:extLst>
          </p:cNvPr>
          <p:cNvSpPr txBox="1"/>
          <p:nvPr/>
        </p:nvSpPr>
        <p:spPr>
          <a:xfrm>
            <a:off x="16656800" y="8282658"/>
            <a:ext cx="142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02: título da imagem tamanho 20, espaçamento 1.3 entrelinhas e alinhamento centralizado.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1372986C-29F9-C8B0-1349-B76DF013425C}"/>
              </a:ext>
            </a:extLst>
          </p:cNvPr>
          <p:cNvSpPr txBox="1"/>
          <p:nvPr/>
        </p:nvSpPr>
        <p:spPr>
          <a:xfrm>
            <a:off x="16691532" y="18329443"/>
            <a:ext cx="142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tamanho 20, espaçamento 1.3 entrelinhas e alinhamento centralizado.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781</Words>
  <Application>Microsoft Office PowerPoint</Application>
  <PresentationFormat>Personalizar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0" baseType="lpstr">
      <vt:lpstr>Poppins</vt:lpstr>
      <vt:lpstr>Garet</vt:lpstr>
      <vt:lpstr>Tahoma</vt:lpstr>
      <vt:lpstr>Calibri</vt:lpstr>
      <vt:lpstr>Arial</vt:lpstr>
      <vt:lpstr>Garet Bold</vt:lpstr>
      <vt:lpstr>Aptos</vt:lpstr>
      <vt:lpstr>Open Sauce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Banner EXPOTEC</dc:title>
  <cp:lastModifiedBy>Liêssa Dias</cp:lastModifiedBy>
  <cp:revision>4</cp:revision>
  <dcterms:created xsi:type="dcterms:W3CDTF">2006-08-16T00:00:00Z</dcterms:created>
  <dcterms:modified xsi:type="dcterms:W3CDTF">2024-11-18T19:20:39Z</dcterms:modified>
  <dc:identifier>DAGU-a5xbNM</dc:identifier>
</cp:coreProperties>
</file>