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</p:sldIdLst>
  <p:sldSz cx="18288000" cy="10287000"/>
  <p:notesSz cx="6858000" cy="9144000"/>
  <p:embeddedFontLst>
    <p:embeddedFont>
      <p:font typeface="Lato" panose="020F0502020204030203" pitchFamily="34" charset="0"/>
      <p:regular r:id="rId12"/>
      <p:bold r:id="rId13"/>
    </p:embeddedFont>
    <p:embeddedFont>
      <p:font typeface="Lato Bold"/>
      <p:regular r:id="rId14"/>
    </p:embeddedFont>
    <p:embeddedFont>
      <p:font typeface="Open Sans" panose="020B0606030504020204" pitchFamily="34" charset="0"/>
      <p:regular r:id="rId15"/>
      <p:bold r:id="rId16"/>
    </p:embeddedFont>
    <p:embeddedFont>
      <p:font typeface="Open Sans Bold"/>
      <p:regular r:id="rId17"/>
    </p:embeddedFont>
    <p:embeddedFont>
      <p:font typeface="Open Sans Medium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94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8161517"/>
            <a:ext cx="12962170" cy="0"/>
          </a:xfrm>
          <a:prstGeom prst="line">
            <a:avLst/>
          </a:prstGeom>
          <a:ln w="38100" cap="flat">
            <a:solidFill>
              <a:schemeClr val="accent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1574813" y="8672611"/>
            <a:ext cx="2416056" cy="1220109"/>
          </a:xfrm>
          <a:custGeom>
            <a:avLst/>
            <a:gdLst/>
            <a:ahLst/>
            <a:cxnLst/>
            <a:rect l="l" t="t" r="r" b="b"/>
            <a:pathLst>
              <a:path w="2416056" h="1220109">
                <a:moveTo>
                  <a:pt x="0" y="0"/>
                </a:moveTo>
                <a:lnTo>
                  <a:pt x="2416057" y="0"/>
                </a:lnTo>
                <a:lnTo>
                  <a:pt x="2416057" y="1220108"/>
                </a:lnTo>
                <a:lnTo>
                  <a:pt x="0" y="1220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4114443" y="8888452"/>
            <a:ext cx="3487757" cy="937335"/>
          </a:xfrm>
          <a:custGeom>
            <a:avLst/>
            <a:gdLst/>
            <a:ahLst/>
            <a:cxnLst/>
            <a:rect l="l" t="t" r="r" b="b"/>
            <a:pathLst>
              <a:path w="3487757" h="937335">
                <a:moveTo>
                  <a:pt x="0" y="0"/>
                </a:moveTo>
                <a:lnTo>
                  <a:pt x="3487757" y="0"/>
                </a:lnTo>
                <a:lnTo>
                  <a:pt x="3487757" y="937335"/>
                </a:lnTo>
                <a:lnTo>
                  <a:pt x="0" y="9373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074658" y="8363980"/>
            <a:ext cx="3594374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09"/>
              </a:lnSpc>
            </a:pPr>
            <a:r>
              <a:rPr lang="en-US" sz="2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Autores:</a:t>
            </a:r>
          </a:p>
        </p:txBody>
      </p:sp>
      <p:sp>
        <p:nvSpPr>
          <p:cNvPr id="22" name="Freeform 22"/>
          <p:cNvSpPr/>
          <p:nvPr/>
        </p:nvSpPr>
        <p:spPr>
          <a:xfrm>
            <a:off x="13478510" y="276651"/>
            <a:ext cx="3775874" cy="3802044"/>
          </a:xfrm>
          <a:custGeom>
            <a:avLst/>
            <a:gdLst/>
            <a:ahLst/>
            <a:cxnLst/>
            <a:rect l="l" t="t" r="r" b="b"/>
            <a:pathLst>
              <a:path w="3775874" h="3802044">
                <a:moveTo>
                  <a:pt x="0" y="0"/>
                </a:moveTo>
                <a:lnTo>
                  <a:pt x="3775875" y="0"/>
                </a:lnTo>
                <a:lnTo>
                  <a:pt x="3775875" y="3802044"/>
                </a:lnTo>
                <a:lnTo>
                  <a:pt x="0" y="38020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616" r="-2379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1ED8F29-700B-6C40-B5DD-9A320285FEF3}"/>
              </a:ext>
            </a:extLst>
          </p:cNvPr>
          <p:cNvSpPr txBox="1"/>
          <p:nvPr/>
        </p:nvSpPr>
        <p:spPr>
          <a:xfrm>
            <a:off x="1033616" y="1389411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Instituto Federal do Rio Grande do Norte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FA979DF-BB4E-8A27-3327-F7C41E387FFD}"/>
              </a:ext>
            </a:extLst>
          </p:cNvPr>
          <p:cNvSpPr txBox="1"/>
          <p:nvPr/>
        </p:nvSpPr>
        <p:spPr>
          <a:xfrm>
            <a:off x="1028700" y="1945439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Campus São Paulo do Potengi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E0E3C0F-E817-3F67-E6E9-6D57DBF948BD}"/>
              </a:ext>
            </a:extLst>
          </p:cNvPr>
          <p:cNvSpPr txBox="1"/>
          <p:nvPr/>
        </p:nvSpPr>
        <p:spPr>
          <a:xfrm>
            <a:off x="1028700" y="2501467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 do curso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1F2C343-5A9C-FB36-6707-2C8FC921F3C7}"/>
              </a:ext>
            </a:extLst>
          </p:cNvPr>
          <p:cNvSpPr txBox="1"/>
          <p:nvPr/>
        </p:nvSpPr>
        <p:spPr>
          <a:xfrm>
            <a:off x="956811" y="8836443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CCB4149-A763-BCEC-5D0B-584A979ABE86}"/>
              </a:ext>
            </a:extLst>
          </p:cNvPr>
          <p:cNvSpPr txBox="1"/>
          <p:nvPr/>
        </p:nvSpPr>
        <p:spPr>
          <a:xfrm>
            <a:off x="956811" y="9363999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89E66BD-6B0D-4155-9569-AC0E04183C10}"/>
              </a:ext>
            </a:extLst>
          </p:cNvPr>
          <p:cNvSpPr txBox="1"/>
          <p:nvPr/>
        </p:nvSpPr>
        <p:spPr>
          <a:xfrm>
            <a:off x="4419600" y="8867344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23A3DA53-F553-B72C-A356-8DF99A459534}"/>
              </a:ext>
            </a:extLst>
          </p:cNvPr>
          <p:cNvSpPr txBox="1"/>
          <p:nvPr/>
        </p:nvSpPr>
        <p:spPr>
          <a:xfrm>
            <a:off x="4419600" y="9394900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C209AB7-FD56-2A46-9156-3394A5EE48C6}"/>
              </a:ext>
            </a:extLst>
          </p:cNvPr>
          <p:cNvSpPr txBox="1"/>
          <p:nvPr/>
        </p:nvSpPr>
        <p:spPr>
          <a:xfrm>
            <a:off x="8001000" y="8867344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8282B58-6D7D-3D30-B3C7-7C3C5A8730FE}"/>
              </a:ext>
            </a:extLst>
          </p:cNvPr>
          <p:cNvSpPr txBox="1"/>
          <p:nvPr/>
        </p:nvSpPr>
        <p:spPr>
          <a:xfrm>
            <a:off x="8001000" y="9394900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BBDFEBB-B651-F781-382E-309E317CED52}"/>
              </a:ext>
            </a:extLst>
          </p:cNvPr>
          <p:cNvSpPr txBox="1"/>
          <p:nvPr/>
        </p:nvSpPr>
        <p:spPr>
          <a:xfrm>
            <a:off x="14020800" y="7922255"/>
            <a:ext cx="3562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Paulo do Potengi, 2024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B5D5A11-410E-3321-1DB1-63EF0F922968}"/>
              </a:ext>
            </a:extLst>
          </p:cNvPr>
          <p:cNvSpPr txBox="1"/>
          <p:nvPr/>
        </p:nvSpPr>
        <p:spPr>
          <a:xfrm>
            <a:off x="1089164" y="4900700"/>
            <a:ext cx="1605786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900" b="1" dirty="0">
                <a:latin typeface="Lato Bold"/>
                <a:ea typeface="Lato Bold"/>
                <a:cs typeface="Lato Bold"/>
              </a:rPr>
              <a:t>TÍTULO DO TRABALHO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A242EAC-3559-B7A3-C8CB-FAF787F3D1B0}"/>
              </a:ext>
            </a:extLst>
          </p:cNvPr>
          <p:cNvSpPr txBox="1"/>
          <p:nvPr/>
        </p:nvSpPr>
        <p:spPr>
          <a:xfrm>
            <a:off x="1201432" y="5931671"/>
            <a:ext cx="16057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SUBTÍTULO, SE HOUVE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B51E-E7DA-F595-DF04-88EFA440E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8DF9F1C-CD91-F6A0-506B-6C549DA9CE88}"/>
              </a:ext>
            </a:extLst>
          </p:cNvPr>
          <p:cNvSpPr/>
          <p:nvPr/>
        </p:nvSpPr>
        <p:spPr>
          <a:xfrm>
            <a:off x="1028700" y="8161517"/>
            <a:ext cx="12962170" cy="0"/>
          </a:xfrm>
          <a:prstGeom prst="line">
            <a:avLst/>
          </a:prstGeom>
          <a:ln w="38100" cap="flat">
            <a:solidFill>
              <a:schemeClr val="accent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CB5F5E5-776F-B32E-EBBB-CF188C932C2B}"/>
              </a:ext>
            </a:extLst>
          </p:cNvPr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4C4CB97-6A0D-7C60-4749-5C3F4A658F94}"/>
                </a:ext>
              </a:extLst>
            </p:cNvPr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33E00EA-C6DF-355F-3863-C65174C4D2E6}"/>
                </a:ext>
              </a:extLst>
            </p:cNvPr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7D342C76-2A01-DFF0-D93D-3D2D1CF3A624}"/>
              </a:ext>
            </a:extLst>
          </p:cNvPr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D170CD0-7F6A-1FB6-F121-058B35A7A94E}"/>
              </a:ext>
            </a:extLst>
          </p:cNvPr>
          <p:cNvSpPr/>
          <p:nvPr/>
        </p:nvSpPr>
        <p:spPr>
          <a:xfrm>
            <a:off x="11574813" y="8672611"/>
            <a:ext cx="2416056" cy="1220109"/>
          </a:xfrm>
          <a:custGeom>
            <a:avLst/>
            <a:gdLst/>
            <a:ahLst/>
            <a:cxnLst/>
            <a:rect l="l" t="t" r="r" b="b"/>
            <a:pathLst>
              <a:path w="2416056" h="1220109">
                <a:moveTo>
                  <a:pt x="0" y="0"/>
                </a:moveTo>
                <a:lnTo>
                  <a:pt x="2416057" y="0"/>
                </a:lnTo>
                <a:lnTo>
                  <a:pt x="2416057" y="1220108"/>
                </a:lnTo>
                <a:lnTo>
                  <a:pt x="0" y="1220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264ADEC-6E94-2A3B-656D-D79D4786ADC4}"/>
              </a:ext>
            </a:extLst>
          </p:cNvPr>
          <p:cNvSpPr/>
          <p:nvPr/>
        </p:nvSpPr>
        <p:spPr>
          <a:xfrm>
            <a:off x="14114443" y="8888452"/>
            <a:ext cx="3487757" cy="937335"/>
          </a:xfrm>
          <a:custGeom>
            <a:avLst/>
            <a:gdLst/>
            <a:ahLst/>
            <a:cxnLst/>
            <a:rect l="l" t="t" r="r" b="b"/>
            <a:pathLst>
              <a:path w="3487757" h="937335">
                <a:moveTo>
                  <a:pt x="0" y="0"/>
                </a:moveTo>
                <a:lnTo>
                  <a:pt x="3487757" y="0"/>
                </a:lnTo>
                <a:lnTo>
                  <a:pt x="3487757" y="937335"/>
                </a:lnTo>
                <a:lnTo>
                  <a:pt x="0" y="9373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CAE4902-7E1C-BB5B-18AE-D3A46D45F9CC}"/>
              </a:ext>
            </a:extLst>
          </p:cNvPr>
          <p:cNvSpPr txBox="1"/>
          <p:nvPr/>
        </p:nvSpPr>
        <p:spPr>
          <a:xfrm>
            <a:off x="1074658" y="8363980"/>
            <a:ext cx="3594374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09"/>
              </a:lnSpc>
            </a:pPr>
            <a:r>
              <a:rPr lang="en-US" sz="2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Autores: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B1C398D-B736-F50A-E652-25DA7CC78C61}"/>
              </a:ext>
            </a:extLst>
          </p:cNvPr>
          <p:cNvSpPr/>
          <p:nvPr/>
        </p:nvSpPr>
        <p:spPr>
          <a:xfrm>
            <a:off x="13478510" y="276651"/>
            <a:ext cx="3775874" cy="3802044"/>
          </a:xfrm>
          <a:custGeom>
            <a:avLst/>
            <a:gdLst/>
            <a:ahLst/>
            <a:cxnLst/>
            <a:rect l="l" t="t" r="r" b="b"/>
            <a:pathLst>
              <a:path w="3775874" h="3802044">
                <a:moveTo>
                  <a:pt x="0" y="0"/>
                </a:moveTo>
                <a:lnTo>
                  <a:pt x="3775875" y="0"/>
                </a:lnTo>
                <a:lnTo>
                  <a:pt x="3775875" y="3802044"/>
                </a:lnTo>
                <a:lnTo>
                  <a:pt x="0" y="38020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616" r="-2379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7A67C0F-CEEA-A458-A643-BE96BE5CB5DB}"/>
              </a:ext>
            </a:extLst>
          </p:cNvPr>
          <p:cNvSpPr txBox="1"/>
          <p:nvPr/>
        </p:nvSpPr>
        <p:spPr>
          <a:xfrm>
            <a:off x="1033616" y="1389411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Instituto Federal do Rio Grande do Norte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6184C2E-5CBF-8EDB-63AD-40DA27181571}"/>
              </a:ext>
            </a:extLst>
          </p:cNvPr>
          <p:cNvSpPr txBox="1"/>
          <p:nvPr/>
        </p:nvSpPr>
        <p:spPr>
          <a:xfrm>
            <a:off x="1028700" y="1945439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Campus São Paulo do Potengi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49558F0-CA96-964A-00EC-EFF6D86CFD59}"/>
              </a:ext>
            </a:extLst>
          </p:cNvPr>
          <p:cNvSpPr txBox="1"/>
          <p:nvPr/>
        </p:nvSpPr>
        <p:spPr>
          <a:xfrm>
            <a:off x="1028700" y="2501467"/>
            <a:ext cx="6316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 do curso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514A9B0-0FA9-331C-A4B9-47D1CD1B06FA}"/>
              </a:ext>
            </a:extLst>
          </p:cNvPr>
          <p:cNvSpPr txBox="1"/>
          <p:nvPr/>
        </p:nvSpPr>
        <p:spPr>
          <a:xfrm>
            <a:off x="956811" y="8836443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E608AB1-4604-FFE4-6B9C-EDCE773F73E9}"/>
              </a:ext>
            </a:extLst>
          </p:cNvPr>
          <p:cNvSpPr txBox="1"/>
          <p:nvPr/>
        </p:nvSpPr>
        <p:spPr>
          <a:xfrm>
            <a:off x="956811" y="9363999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49DFF0E-7977-37FB-74AB-0DEDDC35A103}"/>
              </a:ext>
            </a:extLst>
          </p:cNvPr>
          <p:cNvSpPr txBox="1"/>
          <p:nvPr/>
        </p:nvSpPr>
        <p:spPr>
          <a:xfrm>
            <a:off x="4419600" y="8867344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69B51BF4-6A00-726E-702F-D3E60E7FF7A5}"/>
              </a:ext>
            </a:extLst>
          </p:cNvPr>
          <p:cNvSpPr txBox="1"/>
          <p:nvPr/>
        </p:nvSpPr>
        <p:spPr>
          <a:xfrm>
            <a:off x="4419600" y="9394900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B20349C-4DE6-268E-0B3E-6BD00BB76960}"/>
              </a:ext>
            </a:extLst>
          </p:cNvPr>
          <p:cNvSpPr txBox="1"/>
          <p:nvPr/>
        </p:nvSpPr>
        <p:spPr>
          <a:xfrm>
            <a:off x="8001000" y="8867344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primeiro autor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0A48121-7C3F-EB45-C221-D0407EF18163}"/>
              </a:ext>
            </a:extLst>
          </p:cNvPr>
          <p:cNvSpPr txBox="1"/>
          <p:nvPr/>
        </p:nvSpPr>
        <p:spPr>
          <a:xfrm>
            <a:off x="8001000" y="9394900"/>
            <a:ext cx="3562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Open Sans Medium"/>
                <a:ea typeface="Open Sans Medium"/>
                <a:cs typeface="Open Sans Medium"/>
              </a:rPr>
              <a:t>Nome do segundo autor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35C17C3-B0FB-C905-A76A-788102DB547B}"/>
              </a:ext>
            </a:extLst>
          </p:cNvPr>
          <p:cNvSpPr txBox="1"/>
          <p:nvPr/>
        </p:nvSpPr>
        <p:spPr>
          <a:xfrm>
            <a:off x="14020800" y="7922255"/>
            <a:ext cx="3562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Paulo do Potengi, 2024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916B8F1-D54D-4C5C-1E33-148A16E27B48}"/>
              </a:ext>
            </a:extLst>
          </p:cNvPr>
          <p:cNvSpPr txBox="1"/>
          <p:nvPr/>
        </p:nvSpPr>
        <p:spPr>
          <a:xfrm>
            <a:off x="1089164" y="4900700"/>
            <a:ext cx="1605786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900" b="1" dirty="0">
                <a:latin typeface="Lato Bold"/>
                <a:ea typeface="Lato Bold"/>
                <a:cs typeface="Lato Bold"/>
              </a:rPr>
              <a:t>TÍTULO DO TRABALHO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3DED14A-FD72-1BA8-E51A-5864C6282211}"/>
              </a:ext>
            </a:extLst>
          </p:cNvPr>
          <p:cNvSpPr txBox="1"/>
          <p:nvPr/>
        </p:nvSpPr>
        <p:spPr>
          <a:xfrm>
            <a:off x="1201432" y="5931671"/>
            <a:ext cx="16057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SUBTÍTULO, SE HOUVE</a:t>
            </a:r>
          </a:p>
        </p:txBody>
      </p:sp>
    </p:spTree>
    <p:extLst>
      <p:ext uri="{BB962C8B-B14F-4D97-AF65-F5344CB8AC3E}">
        <p14:creationId xmlns:p14="http://schemas.microsoft.com/office/powerpoint/2010/main" val="428745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7" name="Freeform 7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8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2430640" y="1697150"/>
            <a:ext cx="3606988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INTRODUÇÃO</a:t>
            </a:r>
          </a:p>
        </p:txBody>
      </p: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1868D3-FA34-522C-05FC-7792B9B05F8A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Breve apresentação do tema do trabalho.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Recomenda-se o uso de tópicos.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 e dar preferência a uso de ilustrações, esquemas, imagens, tabelas, quadros e gráficos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30640" y="1697150"/>
            <a:ext cx="3796141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JUSTIFICATIVA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927E02E-AF00-7CC5-BAB1-90C25BB07695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Breve itens que justifiquem a escolha do tema da pesquisa.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Recomenda-se o uso de tópicos.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 e dar preferência a uso de ilustrações, esquemas, imagens, tabelas, quadros e gráficos.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30640" y="1697150"/>
            <a:ext cx="3796141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OBJETIVOS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DD562EB4-2301-9548-80D0-5DA70FD14743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6837E36-6464-7AD3-7118-00AEF03F841F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 do objetivo geral e lista dos objetivos específicos.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Recomenda-se o uso de tópicos.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 e dar preferência a uso de ilustrações, esquemas, imagens, tabelas, quadros e gráficos.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372439" y="1649231"/>
            <a:ext cx="3548787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REFERENCIAL TEÓRICO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D869F6D5-15C1-A8A3-E6E3-0B4FDEB99B19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22BA56F-DA04-B795-50C6-7AABEF8950E8}"/>
              </a:ext>
            </a:extLst>
          </p:cNvPr>
          <p:cNvSpPr txBox="1"/>
          <p:nvPr/>
        </p:nvSpPr>
        <p:spPr>
          <a:xfrm>
            <a:off x="1184123" y="3973916"/>
            <a:ext cx="14973300" cy="60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Citar algumas ou as principais referências utilizadas no trabalho de acordo com as normas da ABNT.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16090" y="1697150"/>
            <a:ext cx="4058046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METODOLOGIA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7AC3165E-2635-4468-5924-378ADA2F042C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A093899-C492-9F09-AD55-D427AE166683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Breve descrição dos passos de realização da pesquisa, bem como os materiais utilizados.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Recomenda-se o uso de tópicos.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 e dar preferência a uso de ilustrações, esquemas, imagens, tabelas, quadros e gráficos.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16090" y="1649231"/>
            <a:ext cx="3854343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RESULTADOS E DISCUSSÕES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A0332542-085D-E86F-2B4C-4A16C6F45667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BF9D3A4-4E7E-2F65-D9A2-D0E96A79B971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 dos resultados (esperados, parciais ou finais) da pesquisa realizada (ou em andamento).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 e dar preferência a uso de ilustrações, esquemas, imagens, tabelas, quadros e gráficos.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16090" y="1649231"/>
            <a:ext cx="4450904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CONSIDERAÇÕES FINAIS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AA18FEF2-2356-A2AD-C70C-5169CA20B810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C2D0F7F-766B-9549-E7A4-4E5DC4D7A921}"/>
              </a:ext>
            </a:extLst>
          </p:cNvPr>
          <p:cNvSpPr txBox="1"/>
          <p:nvPr/>
        </p:nvSpPr>
        <p:spPr>
          <a:xfrm>
            <a:off x="1184123" y="3973916"/>
            <a:ext cx="14973300" cy="2339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Comentários e discussões surgidos em consequência da realização da pesquisa, lições aprendidas, possibilidades de adaptação, ampliação e abrangência do tema.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Recomenda-se o uso de tópicos.</a:t>
            </a: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Evitar textos longos.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20355" y="857800"/>
            <a:ext cx="4598903" cy="644857"/>
            <a:chOff x="0" y="0"/>
            <a:chExt cx="1211234" cy="1698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234" cy="169839"/>
            </a:xfrm>
            <a:custGeom>
              <a:avLst/>
              <a:gdLst/>
              <a:ahLst/>
              <a:cxnLst/>
              <a:rect l="l" t="t" r="r" b="b"/>
              <a:pathLst>
                <a:path w="1211234" h="169839">
                  <a:moveTo>
                    <a:pt x="0" y="0"/>
                  </a:moveTo>
                  <a:lnTo>
                    <a:pt x="1211234" y="0"/>
                  </a:lnTo>
                  <a:lnTo>
                    <a:pt x="1211234" y="169839"/>
                  </a:lnTo>
                  <a:lnTo>
                    <a:pt x="0" y="16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11234" cy="2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16090" y="1649231"/>
            <a:ext cx="4450904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999" b="1" spc="107">
                <a:solidFill>
                  <a:srgbClr val="050A31"/>
                </a:solidFill>
                <a:latin typeface="Lato Bold"/>
                <a:ea typeface="Lato Bold"/>
                <a:cs typeface="Lato Bold"/>
                <a:sym typeface="Lato Bold"/>
              </a:rPr>
              <a:t>REFERÊNCIAS BIBLIOGRÁFICAS</a:t>
            </a:r>
          </a:p>
        </p:txBody>
      </p:sp>
      <p:sp>
        <p:nvSpPr>
          <p:cNvPr id="7" name="Freeform 7"/>
          <p:cNvSpPr/>
          <p:nvPr/>
        </p:nvSpPr>
        <p:spPr>
          <a:xfrm>
            <a:off x="17999" y="10206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1687625"/>
            <a:ext cx="1112180" cy="550251"/>
            <a:chOff x="0" y="0"/>
            <a:chExt cx="1482906" cy="733669"/>
          </a:xfrm>
        </p:grpSpPr>
        <p:sp>
          <p:nvSpPr>
            <p:cNvPr id="9" name="Freeform 9"/>
            <p:cNvSpPr/>
            <p:nvPr/>
          </p:nvSpPr>
          <p:spPr>
            <a:xfrm>
              <a:off x="687029" y="0"/>
              <a:ext cx="733669" cy="733669"/>
            </a:xfrm>
            <a:custGeom>
              <a:avLst/>
              <a:gdLst/>
              <a:ahLst/>
              <a:cxnLst/>
              <a:rect l="l" t="t" r="r" b="b"/>
              <a:pathLst>
                <a:path w="733669" h="733669">
                  <a:moveTo>
                    <a:pt x="0" y="0"/>
                  </a:moveTo>
                  <a:lnTo>
                    <a:pt x="733668" y="0"/>
                  </a:lnTo>
                  <a:lnTo>
                    <a:pt x="733668" y="733669"/>
                  </a:lnTo>
                  <a:lnTo>
                    <a:pt x="0" y="733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3785" y="168895"/>
              <a:ext cx="1001911" cy="472593"/>
            </a:xfrm>
            <a:custGeom>
              <a:avLst/>
              <a:gdLst/>
              <a:ahLst/>
              <a:cxnLst/>
              <a:rect l="l" t="t" r="r" b="b"/>
              <a:pathLst>
                <a:path w="1001911" h="472593">
                  <a:moveTo>
                    <a:pt x="0" y="0"/>
                  </a:moveTo>
                  <a:lnTo>
                    <a:pt x="1001912" y="0"/>
                  </a:lnTo>
                  <a:lnTo>
                    <a:pt x="1001912" y="472592"/>
                  </a:lnTo>
                  <a:lnTo>
                    <a:pt x="0" y="472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81955"/>
              <a:ext cx="1482906" cy="250693"/>
            </a:xfrm>
            <a:custGeom>
              <a:avLst/>
              <a:gdLst/>
              <a:ahLst/>
              <a:cxnLst/>
              <a:rect l="l" t="t" r="r" b="b"/>
              <a:pathLst>
                <a:path w="1482906" h="250693">
                  <a:moveTo>
                    <a:pt x="0" y="0"/>
                  </a:moveTo>
                  <a:lnTo>
                    <a:pt x="1482906" y="0"/>
                  </a:lnTo>
                  <a:lnTo>
                    <a:pt x="1482906" y="250693"/>
                  </a:lnTo>
                  <a:lnTo>
                    <a:pt x="0" y="2506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 rot="-10800000">
            <a:off x="0" y="8916750"/>
            <a:ext cx="18270001" cy="1370250"/>
          </a:xfrm>
          <a:custGeom>
            <a:avLst/>
            <a:gdLst/>
            <a:ahLst/>
            <a:cxnLst/>
            <a:rect l="l" t="t" r="r" b="b"/>
            <a:pathLst>
              <a:path w="18270001" h="1370250">
                <a:moveTo>
                  <a:pt x="0" y="0"/>
                </a:moveTo>
                <a:lnTo>
                  <a:pt x="18270001" y="0"/>
                </a:lnTo>
                <a:lnTo>
                  <a:pt x="18270001" y="1370250"/>
                </a:lnTo>
                <a:lnTo>
                  <a:pt x="0" y="1370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57314138-F295-0EAA-02F0-A76F404A4069}"/>
              </a:ext>
            </a:extLst>
          </p:cNvPr>
          <p:cNvSpPr/>
          <p:nvPr/>
        </p:nvSpPr>
        <p:spPr>
          <a:xfrm>
            <a:off x="14935171" y="0"/>
            <a:ext cx="3352829" cy="1687625"/>
          </a:xfrm>
          <a:custGeom>
            <a:avLst/>
            <a:gdLst/>
            <a:ahLst/>
            <a:cxnLst/>
            <a:rect l="l" t="t" r="r" b="b"/>
            <a:pathLst>
              <a:path w="3352829" h="1687625">
                <a:moveTo>
                  <a:pt x="0" y="0"/>
                </a:moveTo>
                <a:lnTo>
                  <a:pt x="3352829" y="0"/>
                </a:lnTo>
                <a:lnTo>
                  <a:pt x="3352829" y="1687625"/>
                </a:lnTo>
                <a:lnTo>
                  <a:pt x="0" y="1687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 t="-23044" b="-174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775892-F024-5BA0-D4F9-BAB0B047D0B7}"/>
              </a:ext>
            </a:extLst>
          </p:cNvPr>
          <p:cNvSpPr txBox="1"/>
          <p:nvPr/>
        </p:nvSpPr>
        <p:spPr>
          <a:xfrm>
            <a:off x="1184123" y="3973916"/>
            <a:ext cx="14973300" cy="1185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Citar apenas as referências utilizadas nesta apresentação de slides, de acordo com as normas da ABNT.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379</Words>
  <Application>Microsoft Office PowerPoint</Application>
  <PresentationFormat>Personalizar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Open Sans Bold</vt:lpstr>
      <vt:lpstr>Open Sans Medium</vt:lpstr>
      <vt:lpstr>Calibri</vt:lpstr>
      <vt:lpstr>Arial</vt:lpstr>
      <vt:lpstr>Lato Bold</vt:lpstr>
      <vt:lpstr>Open Sans</vt:lpstr>
      <vt:lpstr>Lato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EXPOTEC</dc:title>
  <cp:lastModifiedBy>Liêssa Dias</cp:lastModifiedBy>
  <cp:revision>4</cp:revision>
  <dcterms:created xsi:type="dcterms:W3CDTF">2006-08-16T00:00:00Z</dcterms:created>
  <dcterms:modified xsi:type="dcterms:W3CDTF">2024-11-18T18:54:26Z</dcterms:modified>
  <dc:identifier>DAGW1uz3sfA</dc:identifier>
</cp:coreProperties>
</file>