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5175" cy="68595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000000"/>
          </p15:clr>
        </p15:guide>
        <p15:guide id="2" pos="3842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848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3378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userDrawn="1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F3E8079D-ADA9-6DA2-F6F1-E93846BD5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98" r="23234"/>
          <a:stretch/>
        </p:blipFill>
        <p:spPr>
          <a:xfrm rot="10800000">
            <a:off x="4752615" y="0"/>
            <a:ext cx="7442560" cy="5192826"/>
          </a:xfrm>
          <a:prstGeom prst="rect">
            <a:avLst/>
          </a:prstGeom>
        </p:spPr>
      </p:pic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3AB9CF26-6139-6215-6BBD-17E0C720A5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6002" y="1201815"/>
            <a:ext cx="3103170" cy="2759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preserve="1" userDrawn="1">
  <p:cSld name="1_Slide de títu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;p1" descr="Uma imagem contendo cd, comida&#10;&#10;Descrição gerada automaticamente">
            <a:extLst>
              <a:ext uri="{FF2B5EF4-FFF2-40B4-BE49-F238E27FC236}">
                <a16:creationId xmlns:a16="http://schemas.microsoft.com/office/drawing/2014/main" id="{DD5DC3FE-451B-174C-37B1-8B1FD0EC2FC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61491" b="66251"/>
          <a:stretch/>
        </p:blipFill>
        <p:spPr>
          <a:xfrm>
            <a:off x="9365673" y="1"/>
            <a:ext cx="2842202" cy="206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094C48A-E2C5-C60C-4D9A-9589953EE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179" y="232062"/>
            <a:ext cx="2186946" cy="8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74FF2E3A-D3AD-8268-CD1D-12AE324B8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0666" r="19261"/>
          <a:stretch/>
        </p:blipFill>
        <p:spPr>
          <a:xfrm>
            <a:off x="1" y="2092036"/>
            <a:ext cx="6857747" cy="4767551"/>
          </a:xfrm>
          <a:prstGeom prst="rect">
            <a:avLst/>
          </a:prstGeom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5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9530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609600" y="63579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165600" y="6357937"/>
            <a:ext cx="3863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740775" y="63579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1;p13">
            <a:extLst>
              <a:ext uri="{FF2B5EF4-FFF2-40B4-BE49-F238E27FC236}">
                <a16:creationId xmlns:a16="http://schemas.microsoft.com/office/drawing/2014/main" id="{354AAECD-D189-926D-22B6-7F12A1E9DD7B}"/>
              </a:ext>
            </a:extLst>
          </p:cNvPr>
          <p:cNvSpPr txBox="1"/>
          <p:nvPr/>
        </p:nvSpPr>
        <p:spPr>
          <a:xfrm>
            <a:off x="354201" y="5655009"/>
            <a:ext cx="11486773" cy="8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None/>
            </a:pP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Nome do </a:t>
            </a:r>
            <a:r>
              <a:rPr lang="en-US" sz="1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autor</a:t>
            </a: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1500" b="0" i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e-mail</a:t>
            </a: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1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instituição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None/>
            </a:pP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Nome do </a:t>
            </a:r>
            <a:r>
              <a:rPr lang="en-US" sz="1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autor</a:t>
            </a: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1500" b="0" i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e-mail</a:t>
            </a: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1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instituição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None/>
            </a:pP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Nome do </a:t>
            </a:r>
            <a:r>
              <a:rPr lang="en-US" sz="1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autor</a:t>
            </a: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1500" b="0" i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e-mail</a:t>
            </a: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1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instituição</a:t>
            </a: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Google Shape;90;p13">
            <a:extLst>
              <a:ext uri="{FF2B5EF4-FFF2-40B4-BE49-F238E27FC236}">
                <a16:creationId xmlns:a16="http://schemas.microsoft.com/office/drawing/2014/main" id="{8CAB8433-2A0F-0E2D-6773-F34E9D3A35B5}"/>
              </a:ext>
            </a:extLst>
          </p:cNvPr>
          <p:cNvSpPr txBox="1"/>
          <p:nvPr/>
        </p:nvSpPr>
        <p:spPr>
          <a:xfrm>
            <a:off x="462340" y="4420810"/>
            <a:ext cx="11378634" cy="130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Aft>
                <a:spcPts val="500"/>
              </a:spcAft>
              <a:buClr>
                <a:schemeClr val="dk1"/>
              </a:buClr>
              <a:buSzPts val="4800"/>
            </a:pPr>
            <a:r>
              <a:rPr lang="en-US" sz="2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TÍTULO </a:t>
            </a:r>
            <a:r>
              <a:rPr lang="en-US" sz="22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TÍTULO</a:t>
            </a:r>
            <a:r>
              <a:rPr lang="en-US" sz="2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2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TÍTULO</a:t>
            </a:r>
            <a:r>
              <a:rPr lang="en-US" sz="2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2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TÍTULO</a:t>
            </a:r>
            <a:r>
              <a:rPr lang="en-US" sz="2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2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TÍTULO</a:t>
            </a:r>
            <a:r>
              <a:rPr lang="en-US" sz="2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2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TÍTULO</a:t>
            </a:r>
            <a:r>
              <a:rPr lang="en-US" sz="2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2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TÍTULO</a:t>
            </a:r>
            <a:endParaRPr lang="en-US" sz="22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algn="ctr">
              <a:spcAft>
                <a:spcPts val="500"/>
              </a:spcAft>
              <a:buClr>
                <a:schemeClr val="dk1"/>
              </a:buClr>
              <a:buSzPts val="4800"/>
            </a:pPr>
            <a:r>
              <a:rPr lang="en-US" sz="2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SUBTÍTULO (SE HOUVER)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4800"/>
              <a:buFont typeface="Verdana"/>
              <a:buNone/>
            </a:pPr>
            <a:endParaRPr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4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0;p13">
            <a:extLst>
              <a:ext uri="{FF2B5EF4-FFF2-40B4-BE49-F238E27FC236}">
                <a16:creationId xmlns:a16="http://schemas.microsoft.com/office/drawing/2014/main" id="{9FEF96F6-36FE-C3C1-28BD-B6D5DA463708}"/>
              </a:ext>
            </a:extLst>
          </p:cNvPr>
          <p:cNvSpPr txBox="1"/>
          <p:nvPr/>
        </p:nvSpPr>
        <p:spPr>
          <a:xfrm>
            <a:off x="462340" y="4420810"/>
            <a:ext cx="11378634" cy="130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Aft>
                <a:spcPts val="500"/>
              </a:spcAft>
              <a:buClr>
                <a:schemeClr val="dk1"/>
              </a:buClr>
              <a:buSzPts val="4800"/>
            </a:pPr>
            <a:r>
              <a:rPr lang="en-US" sz="2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TÍTULO </a:t>
            </a:r>
            <a:r>
              <a:rPr lang="en-US" sz="22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TÍTULO</a:t>
            </a:r>
            <a:r>
              <a:rPr lang="en-US" sz="2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2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TÍTULO</a:t>
            </a:r>
            <a:r>
              <a:rPr lang="en-US" sz="2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2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TÍTULO</a:t>
            </a:r>
            <a:r>
              <a:rPr lang="en-US" sz="2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2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TÍTULO</a:t>
            </a:r>
            <a:r>
              <a:rPr lang="en-US" sz="2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2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TÍTULO</a:t>
            </a:r>
            <a:r>
              <a:rPr lang="en-US" sz="2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2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TÍTULO</a:t>
            </a:r>
            <a:endParaRPr lang="en-US" sz="22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algn="ctr">
              <a:spcAft>
                <a:spcPts val="500"/>
              </a:spcAft>
              <a:buClr>
                <a:schemeClr val="dk1"/>
              </a:buClr>
              <a:buSzPts val="4800"/>
            </a:pPr>
            <a:r>
              <a:rPr lang="en-US" sz="22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SUBTÍTULO (SE HOUVER)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4800"/>
              <a:buFont typeface="Verdana"/>
              <a:buNone/>
            </a:pPr>
            <a:endParaRPr sz="2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Google Shape;91;p13">
            <a:extLst>
              <a:ext uri="{FF2B5EF4-FFF2-40B4-BE49-F238E27FC236}">
                <a16:creationId xmlns:a16="http://schemas.microsoft.com/office/drawing/2014/main" id="{354AAECD-D189-926D-22B6-7F12A1E9DD7B}"/>
              </a:ext>
            </a:extLst>
          </p:cNvPr>
          <p:cNvSpPr txBox="1"/>
          <p:nvPr/>
        </p:nvSpPr>
        <p:spPr>
          <a:xfrm>
            <a:off x="354201" y="5655009"/>
            <a:ext cx="11486773" cy="8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None/>
            </a:pP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Nome do </a:t>
            </a:r>
            <a:r>
              <a:rPr lang="en-US" sz="1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autor</a:t>
            </a: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1500" b="0" i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e-mail</a:t>
            </a: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1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instituição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None/>
            </a:pP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Nome do </a:t>
            </a:r>
            <a:r>
              <a:rPr lang="en-US" sz="1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autor</a:t>
            </a: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1500" b="0" i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e-mail</a:t>
            </a: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1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instituição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None/>
            </a:pP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Nome do </a:t>
            </a:r>
            <a:r>
              <a:rPr lang="en-US" sz="1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autor</a:t>
            </a: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1500" b="0" i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e-mail</a:t>
            </a: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1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instituição</a:t>
            </a:r>
            <a:r>
              <a:rPr lang="en-US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409575" y="1944687"/>
            <a:ext cx="11160125" cy="2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Breve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apresentação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do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tema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do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trabalho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Recomenda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-se o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uso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de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tópicos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Evitar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textos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longos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e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dar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preferência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a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uso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de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ilustrações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esquemas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imagens,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tabelas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quadros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e </a:t>
            </a:r>
            <a:r>
              <a:rPr lang="en-US" sz="25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gráficos</a:t>
            </a:r>
            <a:r>
              <a:rPr lang="en-US" sz="2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4152900" y="693737"/>
            <a:ext cx="7561262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25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INTRODUÇÃO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Google Shape;112;p16">
            <a:extLst>
              <a:ext uri="{FF2B5EF4-FFF2-40B4-BE49-F238E27FC236}">
                <a16:creationId xmlns:a16="http://schemas.microsoft.com/office/drawing/2014/main" id="{9B618253-7682-DFF5-7941-61D12E11E616}"/>
              </a:ext>
            </a:extLst>
          </p:cNvPr>
          <p:cNvSpPr txBox="1"/>
          <p:nvPr/>
        </p:nvSpPr>
        <p:spPr>
          <a:xfrm>
            <a:off x="8740775" y="63579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4152900" y="693737"/>
            <a:ext cx="7561262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25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JUSTIFICATIVA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409575" y="1944687"/>
            <a:ext cx="11160125" cy="2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Breve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itens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que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justifiquem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a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escolha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do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tema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da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pesquisa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Recomenda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-se o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uso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tópicos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Evitar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textos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longos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dar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preferência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a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uso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ilustrações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esquemas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imagens,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tabelas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quadros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gráficos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" name="Google Shape;112;p16">
            <a:extLst>
              <a:ext uri="{FF2B5EF4-FFF2-40B4-BE49-F238E27FC236}">
                <a16:creationId xmlns:a16="http://schemas.microsoft.com/office/drawing/2014/main" id="{A11CA704-0794-2D1D-F209-B9A2BC4C9C93}"/>
              </a:ext>
            </a:extLst>
          </p:cNvPr>
          <p:cNvSpPr txBox="1"/>
          <p:nvPr/>
        </p:nvSpPr>
        <p:spPr>
          <a:xfrm>
            <a:off x="8740775" y="63579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4152900" y="693737"/>
            <a:ext cx="7561262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25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OBJETIVOS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409575" y="1944687"/>
            <a:ext cx="11160125" cy="2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Apresentação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do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objetivo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geral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lista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dos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objetivos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específicos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Recomenda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-se o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uso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tópicos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Evitar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textos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longos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dar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preferência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a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uso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ilustrações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esquemas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imagens,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tabelas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quadros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gráficos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8740775" y="63579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4152900" y="693737"/>
            <a:ext cx="7561262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25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REFERENCIAL TEÓRICO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409575" y="1944687"/>
            <a:ext cx="11160125" cy="140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Citar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algumas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ou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as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principais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referências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utilizadas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no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trabalho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acordo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com as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normas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da ABNT.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8740775" y="63579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4152900" y="693737"/>
            <a:ext cx="7561262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25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METODOLOGIA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409575" y="1944687"/>
            <a:ext cx="11160125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Breve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descrição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dos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passos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realização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da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pesquisa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bem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como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materiais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utilizados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Recomenda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-se o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uso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tópicos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Evitar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textos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longos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dar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preferência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a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uso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ilustrações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esquemas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imagens,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tabelas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quadros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gráficos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8740775" y="63579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/>
        </p:nvSpPr>
        <p:spPr>
          <a:xfrm>
            <a:off x="3289300" y="693737"/>
            <a:ext cx="8424862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25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RESULTADOS E DISCUSSÕES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409575" y="1944687"/>
            <a:ext cx="11160125" cy="2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Apresentação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dos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resultados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(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esperados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parciais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ou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finais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) da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pesquisa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realizada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(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ou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em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andamento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).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Evitar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textos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longos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dar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preferência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a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uso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ilustrações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esquemas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imagens,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tabelas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quadros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gráficos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8740775" y="63579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/>
        </p:nvSpPr>
        <p:spPr>
          <a:xfrm>
            <a:off x="4152900" y="693737"/>
            <a:ext cx="7561262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25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CONCLUSÕES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409575" y="1944687"/>
            <a:ext cx="11160125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Comentários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discussões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surgidos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em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consequência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da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realização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da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pesquisa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lições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aprendidas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possibilidades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adaptação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ampliação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abrangência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do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tema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Recomenda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-se o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uso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tópicos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Evitar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textos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longos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8740775" y="63579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4152900" y="693737"/>
            <a:ext cx="7561262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25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REFERÊNCIAS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409575" y="1944687"/>
            <a:ext cx="11160125" cy="140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Citar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apenas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as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referências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utilizadas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nesta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apresentação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de slides, de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acordo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com as </a:t>
            </a:r>
            <a:r>
              <a:rPr lang="en-US" sz="2500" b="0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normas</a:t>
            </a:r>
            <a:r>
              <a:rPr lang="en-US" sz="25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da ABNT.</a:t>
            </a:r>
            <a:endParaRPr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8740775" y="63579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344</Words>
  <Application>Microsoft Macintosh PowerPoint</Application>
  <PresentationFormat>Personalizar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Tacicleide Dantas Vieira</cp:lastModifiedBy>
  <cp:revision>4</cp:revision>
  <dcterms:modified xsi:type="dcterms:W3CDTF">2022-09-27T21:10:55Z</dcterms:modified>
</cp:coreProperties>
</file>