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9" d="100"/>
          <a:sy n="19" d="100"/>
        </p:scale>
        <p:origin x="3544" y="384"/>
      </p:cViewPr>
      <p:guideLst>
        <p:guide orient="horz" pos="1360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81915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ctr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/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/>
          <a:lstStyle>
            <a:lvl1pPr marL="457200" lvl="0" indent="-819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marL="914400" lvl="1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marL="1371600" lvl="2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marL="1828800" lvl="3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marL="2286000" lvl="4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marL="2743200" lvl="5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marL="3200400" lvl="6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marL="3657600" lvl="7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marL="4114800" lvl="8" indent="-685800">
              <a:lnSpc>
                <a:spcPct val="115000"/>
              </a:lnSpc>
              <a:spcBef>
                <a:spcPts val="8300"/>
              </a:spcBef>
              <a:spcAft>
                <a:spcPts val="830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22500" y="7003525"/>
            <a:ext cx="30354600" cy="11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 b="1">
                <a:solidFill>
                  <a:srgbClr val="0E8080"/>
                </a:solidFill>
              </a:rPr>
              <a:t>TÍTULO DO TRABALHO</a:t>
            </a:r>
            <a:endParaRPr sz="8000" b="1">
              <a:solidFill>
                <a:srgbClr val="0E8080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022900" y="8140825"/>
            <a:ext cx="30354300" cy="11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0" b="1">
                <a:solidFill>
                  <a:srgbClr val="3C3C3B"/>
                </a:solidFill>
              </a:rPr>
              <a:t>Área Temática</a:t>
            </a:r>
            <a:endParaRPr sz="7000" b="1">
              <a:solidFill>
                <a:srgbClr val="3C3C3B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213475" y="10470625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chemeClr val="lt1"/>
                </a:solidFill>
              </a:rPr>
              <a:t>Autor 1</a:t>
            </a:r>
            <a:endParaRPr sz="50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>
                <a:solidFill>
                  <a:srgbClr val="FFFFFF"/>
                </a:solidFill>
              </a:rPr>
              <a:t>Email</a:t>
            </a:r>
            <a:endParaRPr sz="45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FFFFFF"/>
                </a:solidFill>
              </a:rPr>
              <a:t>Campus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363955" y="10449670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chemeClr val="lt1"/>
                </a:solidFill>
              </a:rPr>
              <a:t>Autor 2</a:t>
            </a:r>
            <a:endParaRPr sz="50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>
                <a:solidFill>
                  <a:srgbClr val="FFFFFF"/>
                </a:solidFill>
              </a:rPr>
              <a:t>Email</a:t>
            </a:r>
            <a:endParaRPr sz="45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FFFFFF"/>
                </a:solidFill>
              </a:rPr>
              <a:t>Campus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3514434" y="10463386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chemeClr val="lt1"/>
                </a:solidFill>
              </a:rPr>
              <a:t>Autor 3</a:t>
            </a:r>
            <a:endParaRPr sz="50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>
                <a:solidFill>
                  <a:srgbClr val="FFFFFF"/>
                </a:solidFill>
              </a:rPr>
              <a:t>Email</a:t>
            </a:r>
            <a:endParaRPr sz="45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FFFFFF"/>
                </a:solidFill>
              </a:rPr>
              <a:t>Campus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9664909" y="10477103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chemeClr val="lt1"/>
                </a:solidFill>
              </a:rPr>
              <a:t>Autor 4</a:t>
            </a:r>
            <a:endParaRPr sz="50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>
                <a:solidFill>
                  <a:srgbClr val="FFFFFF"/>
                </a:solidFill>
              </a:rPr>
              <a:t>Email</a:t>
            </a:r>
            <a:endParaRPr sz="45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FFFFFF"/>
                </a:solidFill>
              </a:rPr>
              <a:t>Campus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5850055" y="10456156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5000">
                <a:solidFill>
                  <a:schemeClr val="lt1"/>
                </a:solidFill>
              </a:rPr>
              <a:t>Autor 5</a:t>
            </a:r>
            <a:endParaRPr sz="50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>
                <a:solidFill>
                  <a:srgbClr val="FFFFFF"/>
                </a:solidFill>
              </a:rPr>
              <a:t>Email</a:t>
            </a:r>
            <a:endParaRPr sz="45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FFFFFF"/>
                </a:solidFill>
              </a:rPr>
              <a:t>Campus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980450" y="14580525"/>
            <a:ext cx="30354300" cy="33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3C3C3B"/>
                </a:solidFill>
              </a:rPr>
              <a:t>Salientar brevemente a importância da experiência como pesquisador, em que consistiu o objetivo central da pesquisa desenvolvida, explicitando sucintamente a metodologia e os resultados alcançados. Deve conter no máximo 500 caracteres, espaçamento simples, sem parágrafo e sem citações. </a:t>
            </a:r>
            <a:endParaRPr sz="4000">
              <a:solidFill>
                <a:srgbClr val="3C3C3B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000">
              <a:solidFill>
                <a:srgbClr val="3C3C3B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3C3C3B"/>
                </a:solidFill>
              </a:rPr>
              <a:t>PALAVRAS-CHAVE: Use até 5 (cinco) palavras chave, separando-as por vírgula.</a:t>
            </a:r>
            <a:endParaRPr sz="4000">
              <a:solidFill>
                <a:srgbClr val="3C3C3B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981021" y="26693889"/>
            <a:ext cx="30354600" cy="28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rgbClr val="3C3C3B"/>
                </a:solidFill>
              </a:rPr>
              <a:t>Nesta seção, o autor deve apresentar os referenciais teóricos utilizados para o desenvolvimento da pesquisa, descrevendo as teorias mencionadas de maneira a embasar o desenvolvimento do trabalho, trazendo a palavra dos autores que subsidiam a pesquisa.</a:t>
            </a:r>
            <a:endParaRPr sz="4000" dirty="0">
              <a:solidFill>
                <a:srgbClr val="3C3C3B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980450" y="19368575"/>
            <a:ext cx="30354600" cy="28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 dirty="0">
                <a:solidFill>
                  <a:srgbClr val="3C3C3B"/>
                </a:solidFill>
              </a:rPr>
              <a:t>Na introdução descrever o projeto de pesquisa e sua importância/relevância, evidenciando sua importância para a formação discente e para o público beneficiário, em termos quantitativos e qualitativos. Apresentar claramente o problema abordado durante o projeto e sua correlação com as áreas temáticas de pesquisa e inovação. Caracterizar o público-alvo beneficiário. Descrever os objetivos geral e específicos, os resultados esperados e antever os principais desafios ou dificuldades de execução.</a:t>
            </a:r>
            <a:endParaRPr sz="4000" dirty="0">
              <a:solidFill>
                <a:srgbClr val="3C3C3B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rgbClr val="3C3C3B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973782" y="23316228"/>
            <a:ext cx="30354600" cy="28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3C3C3B"/>
                </a:solidFill>
              </a:rPr>
              <a:t>Descrever as formas e técnicas que foram/serão utilizadas para executar as atividades do projeto, devendo explicar de forma objetiva como se deu/dará a realização de cada atividade. Faz-se necessário demonstrar a articulação entre os procedimentos metodológicos e os objetivos propostos na solução do problema levantado.</a:t>
            </a:r>
            <a:endParaRPr sz="4000">
              <a:solidFill>
                <a:srgbClr val="3C3C3B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984500" y="35333779"/>
            <a:ext cx="14700600" cy="25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3C3C3B"/>
                </a:solidFill>
              </a:rPr>
              <a:t>Explicitar nas considerações finais os aspectos mais importantes alcançados pelo projeto e, se necessário, eventuais sugestões de melhoria para futuros projetos.</a:t>
            </a:r>
            <a:endParaRPr sz="4000">
              <a:solidFill>
                <a:srgbClr val="3C3C3B"/>
              </a:solidFill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095302" y="38871925"/>
            <a:ext cx="14700600" cy="28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>
                <a:solidFill>
                  <a:srgbClr val="3C3C3B"/>
                </a:solidFill>
              </a:rPr>
              <a:t>Relacionar a bibliografia consultada e citada no artigo, conforme as normas da ABNT.</a:t>
            </a:r>
            <a:endParaRPr sz="4000">
              <a:solidFill>
                <a:srgbClr val="3C3C3B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973774" y="29933625"/>
            <a:ext cx="14700600" cy="28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3C3C3B"/>
                </a:solidFill>
              </a:rPr>
              <a:t>Apresentar os resultados alcançados e/ou esperados, observando a articulação entre os objetivos propostos e o que foi efetivamente alcançado junto ao público beneficiário. Apontar, quando necessário, as eventuais dificuldades encontradas que limitaram o alcance dos resultados. Pode-se utilizar de imagens, gráficos, quadros ou tabelas.</a:t>
            </a:r>
            <a:endParaRPr sz="4000">
              <a:solidFill>
                <a:srgbClr val="3C3C3B"/>
              </a:solidFill>
            </a:endParaRPr>
          </a:p>
        </p:txBody>
      </p:sp>
      <p:pic>
        <p:nvPicPr>
          <p:cNvPr id="68" name="Google Shape;68;p13" title="Points scored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856951" y="29717895"/>
            <a:ext cx="12706611" cy="7856943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 txBox="1"/>
          <p:nvPr/>
        </p:nvSpPr>
        <p:spPr>
          <a:xfrm>
            <a:off x="16676700" y="29085733"/>
            <a:ext cx="14700600" cy="11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3C3C3B"/>
                </a:solidFill>
              </a:rPr>
              <a:t>Figura 1</a:t>
            </a:r>
            <a:r>
              <a:rPr lang="pt-BR" sz="2400">
                <a:solidFill>
                  <a:srgbClr val="3C3C3B"/>
                </a:solidFill>
              </a:rPr>
              <a:t>: Nome da figura</a:t>
            </a:r>
            <a:endParaRPr sz="2400">
              <a:solidFill>
                <a:srgbClr val="3C3C3B"/>
              </a:solidFill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013725" y="13741825"/>
            <a:ext cx="3922500" cy="7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>
                <a:solidFill>
                  <a:srgbClr val="0E8080"/>
                </a:solidFill>
              </a:rPr>
              <a:t>RESUMO</a:t>
            </a:r>
            <a:endParaRPr sz="6000" b="1">
              <a:solidFill>
                <a:srgbClr val="0E8080"/>
              </a:solidFill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980450" y="18440842"/>
            <a:ext cx="6099000" cy="7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dirty="0">
                <a:solidFill>
                  <a:srgbClr val="0E8080"/>
                </a:solidFill>
              </a:rPr>
              <a:t>INTRODUÇÃO</a:t>
            </a:r>
            <a:endParaRPr sz="6000" b="1" dirty="0">
              <a:solidFill>
                <a:srgbClr val="0E8080"/>
              </a:solidFill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013725" y="22418621"/>
            <a:ext cx="7702500" cy="7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dirty="0">
                <a:solidFill>
                  <a:srgbClr val="0E8080"/>
                </a:solidFill>
              </a:rPr>
              <a:t>METODOLOGIA</a:t>
            </a:r>
            <a:endParaRPr sz="6000" b="1" dirty="0">
              <a:solidFill>
                <a:srgbClr val="0E8080"/>
              </a:solidFill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013725" y="29034825"/>
            <a:ext cx="22782600" cy="7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>
                <a:solidFill>
                  <a:srgbClr val="0E8080"/>
                </a:solidFill>
              </a:rPr>
              <a:t>RESULTADOS E DISCUSSÕES</a:t>
            </a:r>
            <a:endParaRPr sz="6000" b="1">
              <a:solidFill>
                <a:srgbClr val="0E8080"/>
              </a:solidFill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1013725" y="34450573"/>
            <a:ext cx="10604700" cy="7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dirty="0">
                <a:solidFill>
                  <a:srgbClr val="0E8080"/>
                </a:solidFill>
              </a:rPr>
              <a:t>CONSIDERAÇÕES FINAIS</a:t>
            </a:r>
            <a:endParaRPr sz="6000" b="1" dirty="0">
              <a:solidFill>
                <a:srgbClr val="0E8080"/>
              </a:solidFill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1150577" y="37860679"/>
            <a:ext cx="10604700" cy="8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dirty="0">
                <a:solidFill>
                  <a:srgbClr val="0E8080"/>
                </a:solidFill>
              </a:rPr>
              <a:t>REFERÊNCIAS</a:t>
            </a:r>
            <a:endParaRPr sz="6000" b="1" dirty="0">
              <a:solidFill>
                <a:srgbClr val="0E8080"/>
              </a:solidFill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013725" y="25792118"/>
            <a:ext cx="9629100" cy="7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dirty="0">
                <a:solidFill>
                  <a:srgbClr val="0E8080"/>
                </a:solidFill>
              </a:rPr>
              <a:t>REFERENCIAL TEÓRICO</a:t>
            </a:r>
            <a:endParaRPr sz="6000" b="1" dirty="0">
              <a:solidFill>
                <a:srgbClr val="0E8080"/>
              </a:solidFill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8627384" y="37420727"/>
            <a:ext cx="10799400" cy="8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3C3C3B"/>
                </a:solidFill>
              </a:rPr>
              <a:t>Fonte:</a:t>
            </a:r>
            <a:r>
              <a:rPr lang="pt-BR" sz="2400">
                <a:solidFill>
                  <a:srgbClr val="3C3C3B"/>
                </a:solidFill>
              </a:rPr>
              <a:t> IBOPE (2018)</a:t>
            </a:r>
            <a:endParaRPr sz="2400">
              <a:solidFill>
                <a:srgbClr val="3C3C3B"/>
              </a:solidFill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17590800" y="38305425"/>
            <a:ext cx="13633200" cy="45837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000" b="1"/>
              <a:t>OBSERVAÇÃO: deve-se procurar manter as características originais de formatação indicadas neste modelo. No entanto, a estrutura do pôster não é fixa, podendo ser rearranjada conforme desejado (a depender da variação da quantidade de texto e dos itens visuais como imagens, gráficos, tabelas, etc.). Esta caixa de diálogo deve ser removida na edição final do pôster. O modelo de pôster sugerido possui 90cm de largura e 120cm de altura.</a:t>
            </a:r>
            <a:endParaRPr sz="3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Macintosh PowerPoint</Application>
  <PresentationFormat>Personalizar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Fellipe Araujo Aleixo</cp:lastModifiedBy>
  <cp:revision>1</cp:revision>
  <dcterms:modified xsi:type="dcterms:W3CDTF">2018-10-23T17:51:39Z</dcterms:modified>
</cp:coreProperties>
</file>