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A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6"/>
    <p:restoredTop sz="94670"/>
  </p:normalViewPr>
  <p:slideViewPr>
    <p:cSldViewPr snapToGrid="0">
      <p:cViewPr>
        <p:scale>
          <a:sx n="35" d="100"/>
          <a:sy n="35" d="100"/>
        </p:scale>
        <p:origin x="144" y="144"/>
      </p:cViewPr>
      <p:guideLst>
        <p:guide orient="horz" pos="1360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89703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1902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marL="457200" lvl="0" indent="-81915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ctr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marL="457200" lvl="0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/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/>
          <a:lstStyle>
            <a:lvl1pPr marL="457200" lvl="0" indent="-819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Char char="●"/>
              <a:defRPr sz="9300">
                <a:solidFill>
                  <a:schemeClr val="dk2"/>
                </a:solidFill>
              </a:defRPr>
            </a:lvl1pPr>
            <a:lvl2pPr marL="914400" lvl="1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2pPr>
            <a:lvl3pPr marL="1371600" lvl="2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3pPr>
            <a:lvl4pPr marL="1828800" lvl="3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4pPr>
            <a:lvl5pPr marL="2286000" lvl="4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5pPr>
            <a:lvl6pPr marL="2743200" lvl="5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6pPr>
            <a:lvl7pPr marL="3200400" lvl="6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7pPr>
            <a:lvl8pPr marL="3657600" lvl="7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8pPr>
            <a:lvl9pPr marL="4114800" lvl="8" indent="-685800">
              <a:lnSpc>
                <a:spcPct val="115000"/>
              </a:lnSpc>
              <a:spcBef>
                <a:spcPts val="8300"/>
              </a:spcBef>
              <a:spcAft>
                <a:spcPts val="830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/>
          <p:nvPr/>
        </p:nvSpPr>
        <p:spPr>
          <a:xfrm>
            <a:off x="980450" y="13927385"/>
            <a:ext cx="30354300" cy="33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>
                <a:solidFill>
                  <a:srgbClr val="3C3C3B"/>
                </a:solidFill>
              </a:rPr>
              <a:t>Salientar brevemente a importância da experiência como pesquisador, em que consistiu o objetivo central da pesquisa desenvolvida, explicitando sucintamente a metodologia e os resultados alcançados. Deve conter no máximo 500 caracteres, espaçamento simples, sem parágrafo e sem citações. </a:t>
            </a:r>
            <a:endParaRPr sz="4000" dirty="0">
              <a:solidFill>
                <a:srgbClr val="3C3C3B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000" dirty="0">
              <a:solidFill>
                <a:srgbClr val="3C3C3B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>
                <a:solidFill>
                  <a:srgbClr val="3C3C3B"/>
                </a:solidFill>
              </a:rPr>
              <a:t>PALAVRAS-CHAVE: Use até 5 (cinco) palavras chave, separando-as por vírgula.</a:t>
            </a:r>
            <a:endParaRPr sz="4000" dirty="0">
              <a:solidFill>
                <a:srgbClr val="3C3C3B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981021" y="26040749"/>
            <a:ext cx="30354600" cy="1907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>
                <a:solidFill>
                  <a:srgbClr val="3C3C3B"/>
                </a:solidFill>
              </a:rPr>
              <a:t>Nesta seção, o autor deve apresentar os referenciais teóricos utilizados para o desenvolvimento da pesquisa, descrevendo as teorias mencionadas de maneira a embasar o desenvolvimento do trabalho, trazendo a palavra dos autores que subsidiam a pesquisa.</a:t>
            </a:r>
            <a:endParaRPr sz="4000" dirty="0">
              <a:solidFill>
                <a:srgbClr val="3C3C3B"/>
              </a:solidFill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980450" y="18715435"/>
            <a:ext cx="30354600" cy="28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000" dirty="0">
                <a:solidFill>
                  <a:srgbClr val="3C3C3B"/>
                </a:solidFill>
              </a:rPr>
              <a:t>Na introdução descrever o projeto de pesquisa e sua importância/relevância, evidenciando sua importância para a formação discente e para o público beneficiário, em termos quantitativos e qualitativos. Apresentar claramente o problema abordado durante o projeto e sua correlação com as áreas temáticas de pesquisa e inovação. Caracterizar o público-alvo beneficiário. Descrever os objetivos geral e específicos, os resultados esperados e antever os principais desafios ou dificuldades de execução.</a:t>
            </a:r>
            <a:endParaRPr sz="4000" dirty="0">
              <a:solidFill>
                <a:srgbClr val="3C3C3B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rgbClr val="3C3C3B"/>
              </a:solidFill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973782" y="22663088"/>
            <a:ext cx="30354600" cy="28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3C3C3B"/>
                </a:solidFill>
              </a:rPr>
              <a:t>Descrever as formas e técnicas que foram/serão utilizadas para executar as atividades do projeto, devendo explicar de forma objetiva como se deu/dará a realização de cada atividade. Faz-se necessário demonstrar a articulação entre os procedimentos metodológicos e os objetivos propostos na solução do problema levantado.</a:t>
            </a:r>
            <a:endParaRPr sz="4000">
              <a:solidFill>
                <a:srgbClr val="3C3C3B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984500" y="34680639"/>
            <a:ext cx="14700600" cy="224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3C3C3B"/>
                </a:solidFill>
              </a:rPr>
              <a:t>Explicitar nas considerações finais os aspectos mais importantes alcançados pelo projeto e, se necessário, eventuais sugestões de melhoria para futuros projetos.</a:t>
            </a:r>
            <a:endParaRPr sz="4000" dirty="0">
              <a:solidFill>
                <a:srgbClr val="3C3C3B"/>
              </a:solidFill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095302" y="38218785"/>
            <a:ext cx="14700600" cy="28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000" dirty="0">
                <a:solidFill>
                  <a:srgbClr val="3C3C3B"/>
                </a:solidFill>
              </a:rPr>
              <a:t>Relacionar a bibliografia consultada e citada no artigo, conforme as normas da ABNT.</a:t>
            </a:r>
            <a:endParaRPr sz="4000" dirty="0">
              <a:solidFill>
                <a:srgbClr val="3C3C3B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973774" y="29280485"/>
            <a:ext cx="14700600" cy="4085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>
                <a:solidFill>
                  <a:srgbClr val="3C3C3B"/>
                </a:solidFill>
              </a:rPr>
              <a:t>Apresentar os resultados alcançados e/ou esperados, observando a articulação entre os objetivos propostos e o que foi efetivamente alcançado junto ao público beneficiário. Apontar, quando necessário, as eventuais dificuldades encontradas que limitaram o alcance dos resultados. Pode-se utilizar de imagens, gráficos, quadros ou tabelas.</a:t>
            </a:r>
            <a:endParaRPr sz="4000" dirty="0">
              <a:solidFill>
                <a:srgbClr val="3C3C3B"/>
              </a:solidFill>
            </a:endParaRPr>
          </a:p>
        </p:txBody>
      </p:sp>
      <p:pic>
        <p:nvPicPr>
          <p:cNvPr id="68" name="Google Shape;68;p13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56951" y="29717895"/>
            <a:ext cx="12706611" cy="7856943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 txBox="1"/>
          <p:nvPr/>
        </p:nvSpPr>
        <p:spPr>
          <a:xfrm>
            <a:off x="16676700" y="29085733"/>
            <a:ext cx="14700600" cy="11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3C3C3B"/>
                </a:solidFill>
              </a:rPr>
              <a:t>Figura 1</a:t>
            </a:r>
            <a:r>
              <a:rPr lang="pt-BR" sz="2400">
                <a:solidFill>
                  <a:srgbClr val="3C3C3B"/>
                </a:solidFill>
              </a:rPr>
              <a:t>: Nome da figura</a:t>
            </a:r>
            <a:endParaRPr sz="2400">
              <a:solidFill>
                <a:srgbClr val="3C3C3B"/>
              </a:solidFill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013725" y="13088685"/>
            <a:ext cx="3922500" cy="7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 dirty="0">
                <a:solidFill>
                  <a:srgbClr val="58A868"/>
                </a:solidFill>
              </a:rPr>
              <a:t>RESUMO</a:t>
            </a:r>
            <a:endParaRPr sz="6000" b="1" dirty="0">
              <a:solidFill>
                <a:srgbClr val="58A868"/>
              </a:solidFill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980450" y="17787702"/>
            <a:ext cx="6099000" cy="7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 dirty="0">
                <a:solidFill>
                  <a:srgbClr val="58A868"/>
                </a:solidFill>
              </a:rPr>
              <a:t>INTRODUÇÃO</a:t>
            </a:r>
            <a:endParaRPr sz="6000" b="1" dirty="0">
              <a:solidFill>
                <a:srgbClr val="58A868"/>
              </a:solidFill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1013725" y="21765481"/>
            <a:ext cx="7702500" cy="7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 dirty="0">
                <a:solidFill>
                  <a:srgbClr val="58A868"/>
                </a:solidFill>
              </a:rPr>
              <a:t>METODOLOGIA</a:t>
            </a:r>
            <a:endParaRPr sz="6000" b="1" dirty="0">
              <a:solidFill>
                <a:srgbClr val="58A868"/>
              </a:solidFill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013725" y="28381685"/>
            <a:ext cx="22782600" cy="7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>
                <a:solidFill>
                  <a:srgbClr val="58A868"/>
                </a:solidFill>
              </a:rPr>
              <a:t>RESULTADOS E DISCUSSÕES</a:t>
            </a:r>
            <a:endParaRPr sz="6000" b="1">
              <a:solidFill>
                <a:srgbClr val="58A868"/>
              </a:solidFill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1013725" y="33797433"/>
            <a:ext cx="10604700" cy="7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 dirty="0">
                <a:solidFill>
                  <a:srgbClr val="58A868"/>
                </a:solidFill>
              </a:rPr>
              <a:t>CONSIDERAÇÕES FINAIS</a:t>
            </a:r>
            <a:endParaRPr sz="6000" b="1" dirty="0">
              <a:solidFill>
                <a:srgbClr val="58A868"/>
              </a:solidFill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1150577" y="37207539"/>
            <a:ext cx="10604700" cy="8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 dirty="0">
                <a:solidFill>
                  <a:srgbClr val="58A868"/>
                </a:solidFill>
              </a:rPr>
              <a:t>REFERÊNCIAS</a:t>
            </a:r>
            <a:endParaRPr sz="6000" b="1" dirty="0">
              <a:solidFill>
                <a:srgbClr val="58A868"/>
              </a:solidFill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1013725" y="25138978"/>
            <a:ext cx="9629100" cy="7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 dirty="0">
                <a:solidFill>
                  <a:srgbClr val="58A868"/>
                </a:solidFill>
              </a:rPr>
              <a:t>REFERENCIAL TEÓRICO</a:t>
            </a:r>
            <a:endParaRPr sz="6000" b="1" dirty="0">
              <a:solidFill>
                <a:srgbClr val="58A868"/>
              </a:solidFill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8627384" y="37420727"/>
            <a:ext cx="10799400" cy="8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3C3C3B"/>
                </a:solidFill>
              </a:rPr>
              <a:t>Fonte:</a:t>
            </a:r>
            <a:r>
              <a:rPr lang="pt-BR" sz="2400">
                <a:solidFill>
                  <a:srgbClr val="3C3C3B"/>
                </a:solidFill>
              </a:rPr>
              <a:t> IBOPE (2018)</a:t>
            </a:r>
            <a:endParaRPr sz="2400">
              <a:solidFill>
                <a:srgbClr val="3C3C3B"/>
              </a:solidFill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17590800" y="38305425"/>
            <a:ext cx="13633200" cy="4018232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000" b="1" dirty="0"/>
              <a:t>OBSERVAÇÃO</a:t>
            </a:r>
            <a:r>
              <a:rPr lang="pt-BR" sz="3000" dirty="0"/>
              <a:t>: </a:t>
            </a:r>
            <a:r>
              <a:rPr lang="pt-BR" sz="3000" spc="300" dirty="0"/>
              <a:t>deve-se procurar manter as características originais de formatação indicadas neste modelo. No entanto, a estrutura do pôster não é fixa, podendo ser rearranjada conforme desejado (a depender da variação da quantidade de texto e dos itens visuais como imagens, gráficos, tabelas, etc.). Esta caixa de diálogo deve ser removida na edição final do pôster. O modelo de pôster sugerido possui 90cm de largura e 120cm de altura.</a:t>
            </a:r>
            <a:endParaRPr sz="3000" spc="3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/>
          </a:p>
        </p:txBody>
      </p:sp>
      <p:sp>
        <p:nvSpPr>
          <p:cNvPr id="32" name="Google Shape;54;p13"/>
          <p:cNvSpPr txBox="1"/>
          <p:nvPr/>
        </p:nvSpPr>
        <p:spPr>
          <a:xfrm>
            <a:off x="1022500" y="6285071"/>
            <a:ext cx="30354600" cy="11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 b="1" dirty="0">
                <a:solidFill>
                  <a:srgbClr val="58A868"/>
                </a:solidFill>
              </a:rPr>
              <a:t>TÍTULO CENTRALIZADO</a:t>
            </a:r>
            <a:endParaRPr sz="8000" b="1" dirty="0">
              <a:solidFill>
                <a:srgbClr val="58A868"/>
              </a:solidFill>
            </a:endParaRPr>
          </a:p>
        </p:txBody>
      </p:sp>
      <p:sp>
        <p:nvSpPr>
          <p:cNvPr id="33" name="Google Shape;55;p13"/>
          <p:cNvSpPr txBox="1"/>
          <p:nvPr/>
        </p:nvSpPr>
        <p:spPr>
          <a:xfrm>
            <a:off x="1022900" y="7422371"/>
            <a:ext cx="30354300" cy="11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0" dirty="0">
                <a:solidFill>
                  <a:srgbClr val="3C3C3B"/>
                </a:solidFill>
              </a:rPr>
              <a:t>Área Temática</a:t>
            </a:r>
            <a:endParaRPr sz="7000" dirty="0">
              <a:solidFill>
                <a:srgbClr val="3C3C3B"/>
              </a:solidFill>
            </a:endParaRPr>
          </a:p>
        </p:txBody>
      </p:sp>
      <p:sp>
        <p:nvSpPr>
          <p:cNvPr id="34" name="Google Shape;56;p13"/>
          <p:cNvSpPr txBox="1"/>
          <p:nvPr/>
        </p:nvSpPr>
        <p:spPr>
          <a:xfrm>
            <a:off x="1213475" y="9458258"/>
            <a:ext cx="5373900" cy="25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dirty="0">
                <a:solidFill>
                  <a:srgbClr val="FFFFFF"/>
                </a:solidFill>
              </a:rPr>
              <a:t>Autor 1</a:t>
            </a:r>
            <a:endParaRPr sz="5000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 dirty="0" err="1">
                <a:solidFill>
                  <a:srgbClr val="FFFFFF"/>
                </a:solidFill>
              </a:rPr>
              <a:t>Email</a:t>
            </a:r>
            <a:endParaRPr sz="4500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>
                <a:solidFill>
                  <a:srgbClr val="FFFFFF"/>
                </a:solidFill>
              </a:rPr>
              <a:t>Campus</a:t>
            </a:r>
            <a:endParaRPr sz="4000" dirty="0">
              <a:solidFill>
                <a:srgbClr val="FFFFFF"/>
              </a:solidFill>
            </a:endParaRPr>
          </a:p>
        </p:txBody>
      </p:sp>
      <p:sp>
        <p:nvSpPr>
          <p:cNvPr id="35" name="Google Shape;57;p13"/>
          <p:cNvSpPr txBox="1"/>
          <p:nvPr/>
        </p:nvSpPr>
        <p:spPr>
          <a:xfrm>
            <a:off x="7363955" y="9437303"/>
            <a:ext cx="5373900" cy="25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rgbClr val="FFFFFF"/>
                </a:solidFill>
              </a:rPr>
              <a:t>Autor 2</a:t>
            </a:r>
            <a:endParaRPr sz="50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>
                <a:solidFill>
                  <a:srgbClr val="FFFFFF"/>
                </a:solidFill>
              </a:rPr>
              <a:t>Email</a:t>
            </a:r>
            <a:endParaRPr sz="45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FFFFFF"/>
                </a:solidFill>
              </a:rPr>
              <a:t>Campus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36" name="Google Shape;58;p13"/>
          <p:cNvSpPr txBox="1"/>
          <p:nvPr/>
        </p:nvSpPr>
        <p:spPr>
          <a:xfrm>
            <a:off x="13514434" y="9451019"/>
            <a:ext cx="5373900" cy="25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rgbClr val="FFFFFF"/>
                </a:solidFill>
              </a:rPr>
              <a:t>Autor 3</a:t>
            </a:r>
            <a:endParaRPr sz="50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>
                <a:solidFill>
                  <a:srgbClr val="FFFFFF"/>
                </a:solidFill>
              </a:rPr>
              <a:t>Email</a:t>
            </a:r>
            <a:endParaRPr sz="45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FFFFFF"/>
                </a:solidFill>
              </a:rPr>
              <a:t>Campus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37" name="Google Shape;59;p13"/>
          <p:cNvSpPr txBox="1"/>
          <p:nvPr/>
        </p:nvSpPr>
        <p:spPr>
          <a:xfrm>
            <a:off x="19664909" y="9464736"/>
            <a:ext cx="5373900" cy="25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dirty="0">
                <a:solidFill>
                  <a:srgbClr val="FFFFFF"/>
                </a:solidFill>
              </a:rPr>
              <a:t>Autor 4</a:t>
            </a:r>
            <a:endParaRPr sz="5000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 dirty="0" err="1">
                <a:solidFill>
                  <a:srgbClr val="FFFFFF"/>
                </a:solidFill>
              </a:rPr>
              <a:t>Email</a:t>
            </a:r>
            <a:endParaRPr sz="4500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>
                <a:solidFill>
                  <a:srgbClr val="FFFFFF"/>
                </a:solidFill>
              </a:rPr>
              <a:t>Campus</a:t>
            </a:r>
            <a:endParaRPr sz="4000" dirty="0">
              <a:solidFill>
                <a:srgbClr val="FFFFFF"/>
              </a:solidFill>
            </a:endParaRPr>
          </a:p>
        </p:txBody>
      </p:sp>
      <p:sp>
        <p:nvSpPr>
          <p:cNvPr id="38" name="Google Shape;60;p13"/>
          <p:cNvSpPr txBox="1"/>
          <p:nvPr/>
        </p:nvSpPr>
        <p:spPr>
          <a:xfrm>
            <a:off x="25850055" y="9443789"/>
            <a:ext cx="5373900" cy="25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dirty="0">
                <a:solidFill>
                  <a:srgbClr val="FFFFFF"/>
                </a:solidFill>
              </a:rPr>
              <a:t>Autor 5</a:t>
            </a:r>
            <a:endParaRPr sz="5000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 dirty="0" err="1">
                <a:solidFill>
                  <a:srgbClr val="FFFFFF"/>
                </a:solidFill>
              </a:rPr>
              <a:t>Email</a:t>
            </a:r>
            <a:endParaRPr sz="4500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>
                <a:solidFill>
                  <a:srgbClr val="FFFFFF"/>
                </a:solidFill>
              </a:rPr>
              <a:t>Campus</a:t>
            </a:r>
            <a:endParaRPr sz="4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439</Words>
  <Application>Microsoft Macintosh PowerPoint</Application>
  <PresentationFormat>Personalizar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Apresentação do PowerPoint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Usuário do Microsoft Office</cp:lastModifiedBy>
  <cp:revision>9</cp:revision>
  <dcterms:modified xsi:type="dcterms:W3CDTF">2019-06-07T15:26:10Z</dcterms:modified>
</cp:coreProperties>
</file>