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12954000" cy="728662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295">
          <p15:clr>
            <a:srgbClr val="A4A3A4"/>
          </p15:clr>
        </p15:guide>
        <p15:guide id="2" pos="40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A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24577"/>
    <p:restoredTop sz="94670"/>
  </p:normalViewPr>
  <p:slideViewPr>
    <p:cSldViewPr snapToGrid="0">
      <p:cViewPr varScale="1">
        <p:scale>
          <a:sx n="114" d="100"/>
          <a:sy n="114" d="100"/>
        </p:scale>
        <p:origin x="160" y="656"/>
      </p:cViewPr>
      <p:guideLst>
        <p:guide orient="horz" pos="2295"/>
        <p:guide pos="40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866754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116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393fce8e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393fce8e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5343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41587" y="1054815"/>
            <a:ext cx="12070800" cy="29079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41575" y="4015010"/>
            <a:ext cx="12070800" cy="11229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2002649" y="6606224"/>
            <a:ext cx="777300" cy="5577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41575" y="1567010"/>
            <a:ext cx="12070800" cy="27816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41575" y="4465652"/>
            <a:ext cx="12070800" cy="18429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/>
          <a:lstStyle>
            <a:lvl1pPr marL="457200" lvl="0" indent="-38735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 algn="ctr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 algn="ctr">
              <a:spcBef>
                <a:spcPts val="230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 algn="ctr">
              <a:spcBef>
                <a:spcPts val="230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algn="ctr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algn="ctr">
              <a:spcBef>
                <a:spcPts val="230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algn="ctr">
              <a:spcBef>
                <a:spcPts val="230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algn="ctr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algn="ctr">
              <a:spcBef>
                <a:spcPts val="2300"/>
              </a:spcBef>
              <a:spcAft>
                <a:spcPts val="230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2002649" y="6606224"/>
            <a:ext cx="777300" cy="5577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2002649" y="6606224"/>
            <a:ext cx="777300" cy="5577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41575" y="3047038"/>
            <a:ext cx="12070800" cy="11925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2002649" y="6606224"/>
            <a:ext cx="777300" cy="5577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41575" y="630452"/>
            <a:ext cx="12070800" cy="811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41575" y="1632673"/>
            <a:ext cx="12070800" cy="48399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/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230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230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230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230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2300"/>
              </a:spcBef>
              <a:spcAft>
                <a:spcPts val="230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2002649" y="6606224"/>
            <a:ext cx="777300" cy="5577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41575" y="630452"/>
            <a:ext cx="12070800" cy="811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41575" y="1632673"/>
            <a:ext cx="5666400" cy="48399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/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230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230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230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230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2300"/>
              </a:spcBef>
              <a:spcAft>
                <a:spcPts val="230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845900" y="1632673"/>
            <a:ext cx="5666400" cy="48399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/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230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230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230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230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2300"/>
              </a:spcBef>
              <a:spcAft>
                <a:spcPts val="230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2002649" y="6606224"/>
            <a:ext cx="777300" cy="5577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41575" y="630452"/>
            <a:ext cx="12070800" cy="811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2002649" y="6606224"/>
            <a:ext cx="777300" cy="5577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41575" y="787100"/>
            <a:ext cx="3978000" cy="10707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41575" y="1968600"/>
            <a:ext cx="3978000" cy="4504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/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230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230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230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230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230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2300"/>
              </a:spcBef>
              <a:spcAft>
                <a:spcPts val="230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2002649" y="6606224"/>
            <a:ext cx="777300" cy="5577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94521" y="637713"/>
            <a:ext cx="9021000" cy="57954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2002649" y="6606224"/>
            <a:ext cx="777300" cy="5577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477000" y="-177"/>
            <a:ext cx="6477000" cy="7286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9525" tIns="129525" rIns="129525" bIns="1295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76125" y="1746998"/>
            <a:ext cx="5730600" cy="21000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76125" y="3971023"/>
            <a:ext cx="5730600" cy="1749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997625" y="1025773"/>
            <a:ext cx="5435700" cy="52347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/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230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230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230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230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230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2300"/>
              </a:spcBef>
              <a:spcAft>
                <a:spcPts val="230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2002649" y="6606224"/>
            <a:ext cx="777300" cy="5577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41575" y="5993315"/>
            <a:ext cx="8498400" cy="8571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2002649" y="6606224"/>
            <a:ext cx="777300" cy="5577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41575" y="630452"/>
            <a:ext cx="12070800" cy="8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41575" y="1632673"/>
            <a:ext cx="12070800" cy="48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/>
          <a:lstStyle>
            <a:lvl1pPr marL="457200" lvl="0" indent="-387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1pPr>
            <a:lvl2pPr marL="914400" lvl="1" indent="-3556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marL="1371600" lvl="2" indent="-3556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marL="1828800" lvl="3" indent="-3556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marL="2286000" lvl="4" indent="-3556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marL="2743200" lvl="5" indent="-3556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marL="3200400" lvl="6" indent="-3556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marL="3657600" lvl="7" indent="-355600">
              <a:lnSpc>
                <a:spcPct val="115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marL="4114800" lvl="8" indent="-355600">
              <a:lnSpc>
                <a:spcPct val="115000"/>
              </a:lnSpc>
              <a:spcBef>
                <a:spcPts val="2300"/>
              </a:spcBef>
              <a:spcAft>
                <a:spcPts val="230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2002649" y="6606224"/>
            <a:ext cx="777300" cy="5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ctr" anchorCtr="0">
            <a:no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41575" y="2450487"/>
            <a:ext cx="12070800" cy="26118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58A868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41575" y="5114724"/>
            <a:ext cx="12070800" cy="11229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CaixaDeTexto 1"/>
          <p:cNvSpPr txBox="1"/>
          <p:nvPr/>
        </p:nvSpPr>
        <p:spPr>
          <a:xfrm>
            <a:off x="441575" y="1304692"/>
            <a:ext cx="1387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dirty="0" smtClean="0"/>
              <a:t>Área Temática</a:t>
            </a:r>
            <a:endParaRPr lang="pt-BR" sz="1800" dirty="0"/>
          </a:p>
        </p:txBody>
      </p:sp>
      <p:cxnSp>
        <p:nvCxnSpPr>
          <p:cNvPr id="9" name="Conector Reto 8"/>
          <p:cNvCxnSpPr/>
          <p:nvPr/>
        </p:nvCxnSpPr>
        <p:spPr>
          <a:xfrm>
            <a:off x="1884555" y="1304692"/>
            <a:ext cx="1" cy="646549"/>
          </a:xfrm>
          <a:prstGeom prst="line">
            <a:avLst/>
          </a:prstGeom>
          <a:ln w="38100">
            <a:solidFill>
              <a:srgbClr val="58A8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1946992" y="1366247"/>
            <a:ext cx="1387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Nome S.</a:t>
            </a:r>
          </a:p>
          <a:p>
            <a:pPr algn="ctr"/>
            <a:r>
              <a:rPr lang="pt-BR" sz="1200" dirty="0" smtClean="0"/>
              <a:t>Campus SGA</a:t>
            </a:r>
            <a:endParaRPr lang="pt-BR" sz="12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3453509" y="1366247"/>
            <a:ext cx="1387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Autor 1</a:t>
            </a:r>
          </a:p>
          <a:p>
            <a:pPr algn="ctr"/>
            <a:r>
              <a:rPr lang="pt-BR" sz="1200" dirty="0" smtClean="0"/>
              <a:t>Campus</a:t>
            </a:r>
            <a:endParaRPr lang="pt-BR" sz="12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4960026" y="1366247"/>
            <a:ext cx="1387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Autor 1</a:t>
            </a:r>
          </a:p>
          <a:p>
            <a:pPr algn="ctr"/>
            <a:r>
              <a:rPr lang="pt-BR" sz="1200" dirty="0" smtClean="0"/>
              <a:t>Campus</a:t>
            </a:r>
            <a:endParaRPr lang="pt-BR" sz="12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6466543" y="1366247"/>
            <a:ext cx="1387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Autor 1</a:t>
            </a:r>
          </a:p>
          <a:p>
            <a:pPr algn="ctr"/>
            <a:r>
              <a:rPr lang="pt-BR" sz="1200" dirty="0" smtClean="0"/>
              <a:t>Campus</a:t>
            </a:r>
            <a:endParaRPr lang="pt-BR" sz="12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7973060" y="1366247"/>
            <a:ext cx="1387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Autor 1</a:t>
            </a:r>
          </a:p>
          <a:p>
            <a:pPr algn="ctr"/>
            <a:r>
              <a:rPr lang="pt-BR" sz="1200" dirty="0" smtClean="0"/>
              <a:t>Campus</a:t>
            </a:r>
            <a:endParaRPr lang="pt-BR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441575" y="630452"/>
            <a:ext cx="12070800" cy="811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58A868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441575" y="1632675"/>
            <a:ext cx="12070800" cy="4683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3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19</Words>
  <Application>Microsoft Macintosh PowerPoint</Application>
  <PresentationFormat>Personalizar</PresentationFormat>
  <Paragraphs>11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Usuário do Microsoft Office</cp:lastModifiedBy>
  <cp:revision>5</cp:revision>
  <dcterms:modified xsi:type="dcterms:W3CDTF">2019-06-07T15:39:25Z</dcterms:modified>
</cp:coreProperties>
</file>