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73B0"/>
    <a:srgbClr val="83B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30431"/>
    <p:restoredTop sz="94670"/>
  </p:normalViewPr>
  <p:slideViewPr>
    <p:cSldViewPr snapToGrid="0">
      <p:cViewPr>
        <p:scale>
          <a:sx n="30" d="100"/>
          <a:sy n="30" d="100"/>
        </p:scale>
        <p:origin x="632" y="72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521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0620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/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‹n.º›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4;p13"/>
          <p:cNvSpPr txBox="1"/>
          <p:nvPr/>
        </p:nvSpPr>
        <p:spPr>
          <a:xfrm>
            <a:off x="1022500" y="6285071"/>
            <a:ext cx="303546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0" b="1" dirty="0">
                <a:solidFill>
                  <a:srgbClr val="9273B0"/>
                </a:solidFill>
              </a:rPr>
              <a:t>TÍTULO CENTRALIZADO</a:t>
            </a:r>
            <a:endParaRPr sz="8000" b="1" dirty="0">
              <a:solidFill>
                <a:srgbClr val="9273B0"/>
              </a:solidFill>
            </a:endParaRPr>
          </a:p>
        </p:txBody>
      </p:sp>
      <p:sp>
        <p:nvSpPr>
          <p:cNvPr id="4" name="Google Shape;55;p13"/>
          <p:cNvSpPr txBox="1"/>
          <p:nvPr/>
        </p:nvSpPr>
        <p:spPr>
          <a:xfrm>
            <a:off x="1022900" y="7422371"/>
            <a:ext cx="30354300" cy="1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dirty="0">
                <a:solidFill>
                  <a:srgbClr val="3C3C3B"/>
                </a:solidFill>
              </a:rPr>
              <a:t>Área Temática</a:t>
            </a:r>
            <a:endParaRPr sz="7000" dirty="0">
              <a:solidFill>
                <a:srgbClr val="3C3C3B"/>
              </a:solidFill>
            </a:endParaRPr>
          </a:p>
        </p:txBody>
      </p:sp>
      <p:sp>
        <p:nvSpPr>
          <p:cNvPr id="5" name="Google Shape;56;p13"/>
          <p:cNvSpPr txBox="1"/>
          <p:nvPr/>
        </p:nvSpPr>
        <p:spPr>
          <a:xfrm>
            <a:off x="1213475" y="9458258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1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6" name="Google Shape;57;p13"/>
          <p:cNvSpPr txBox="1"/>
          <p:nvPr/>
        </p:nvSpPr>
        <p:spPr>
          <a:xfrm>
            <a:off x="7363955" y="9437303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2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7" name="Google Shape;58;p13"/>
          <p:cNvSpPr txBox="1"/>
          <p:nvPr/>
        </p:nvSpPr>
        <p:spPr>
          <a:xfrm>
            <a:off x="13514434" y="945101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FFFFFF"/>
                </a:solidFill>
              </a:rPr>
              <a:t>Autor 3</a:t>
            </a:r>
            <a:endParaRPr sz="50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>
                <a:solidFill>
                  <a:srgbClr val="FFFFFF"/>
                </a:solidFill>
              </a:rPr>
              <a:t>Email</a:t>
            </a:r>
            <a:endParaRPr sz="45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rgbClr val="FFFFFF"/>
                </a:solidFill>
              </a:rPr>
              <a:t>Campus</a:t>
            </a:r>
            <a:endParaRPr sz="4000">
              <a:solidFill>
                <a:srgbClr val="FFFFFF"/>
              </a:solidFill>
            </a:endParaRPr>
          </a:p>
        </p:txBody>
      </p:sp>
      <p:sp>
        <p:nvSpPr>
          <p:cNvPr id="8" name="Google Shape;59;p13"/>
          <p:cNvSpPr txBox="1"/>
          <p:nvPr/>
        </p:nvSpPr>
        <p:spPr>
          <a:xfrm>
            <a:off x="19664909" y="9464736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4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  <p:sp>
        <p:nvSpPr>
          <p:cNvPr id="9" name="Google Shape;60;p13"/>
          <p:cNvSpPr txBox="1"/>
          <p:nvPr/>
        </p:nvSpPr>
        <p:spPr>
          <a:xfrm>
            <a:off x="25850055" y="9443789"/>
            <a:ext cx="5373900" cy="25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FFFFFF"/>
                </a:solidFill>
              </a:rPr>
              <a:t>Autor 5</a:t>
            </a:r>
            <a:endParaRPr sz="50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500" dirty="0" err="1">
                <a:solidFill>
                  <a:srgbClr val="FFFFFF"/>
                </a:solidFill>
              </a:rPr>
              <a:t>Email</a:t>
            </a:r>
            <a:endParaRPr sz="45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rgbClr val="FFFFFF"/>
                </a:solidFill>
              </a:rPr>
              <a:t>Campus</a:t>
            </a:r>
            <a:endParaRPr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Macintosh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Usuário do Microsoft Office</cp:lastModifiedBy>
  <cp:revision>5</cp:revision>
  <dcterms:modified xsi:type="dcterms:W3CDTF">2019-06-07T15:25:44Z</dcterms:modified>
</cp:coreProperties>
</file>