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B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26920"/>
    <p:restoredTop sz="94670"/>
  </p:normalViewPr>
  <p:slideViewPr>
    <p:cSldViewPr snapToGrid="0">
      <p:cViewPr>
        <p:scale>
          <a:sx n="30" d="100"/>
          <a:sy n="30" d="100"/>
        </p:scale>
        <p:origin x="408" y="88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3521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062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/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22500" y="6285071"/>
            <a:ext cx="30354600" cy="1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 dirty="0">
                <a:solidFill>
                  <a:srgbClr val="83BE62"/>
                </a:solidFill>
              </a:rPr>
              <a:t>TÍTULO CENTRALIZADO</a:t>
            </a:r>
            <a:endParaRPr sz="8000" b="1" dirty="0">
              <a:solidFill>
                <a:srgbClr val="83BE6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022900" y="7422371"/>
            <a:ext cx="30354300" cy="1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0" dirty="0">
                <a:solidFill>
                  <a:srgbClr val="3C3C3B"/>
                </a:solidFill>
              </a:rPr>
              <a:t>Área Temática</a:t>
            </a:r>
            <a:endParaRPr sz="7000" dirty="0">
              <a:solidFill>
                <a:srgbClr val="3C3C3B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13475" y="9458258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FFFFFF"/>
                </a:solidFill>
              </a:rPr>
              <a:t>Autor 1</a:t>
            </a:r>
            <a:endParaRPr sz="50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dirty="0" err="1">
                <a:solidFill>
                  <a:srgbClr val="FFFFFF"/>
                </a:solidFill>
              </a:rPr>
              <a:t>Email</a:t>
            </a:r>
            <a:endParaRPr sz="45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FFFFFF"/>
                </a:solidFill>
              </a:rPr>
              <a:t>Campus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363955" y="9437303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FFFFFF"/>
                </a:solidFill>
              </a:rPr>
              <a:t>Autor 2</a:t>
            </a:r>
            <a:endParaRPr sz="5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FFFFFF"/>
                </a:solidFill>
              </a:rPr>
              <a:t>Email</a:t>
            </a:r>
            <a:endParaRPr sz="4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FF"/>
                </a:solidFill>
              </a:rPr>
              <a:t>Campus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3514434" y="9451019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FFFFFF"/>
                </a:solidFill>
              </a:rPr>
              <a:t>Autor 3</a:t>
            </a:r>
            <a:endParaRPr sz="5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FFFFFF"/>
                </a:solidFill>
              </a:rPr>
              <a:t>Email</a:t>
            </a:r>
            <a:endParaRPr sz="4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FF"/>
                </a:solidFill>
              </a:rPr>
              <a:t>Campus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9664909" y="9464736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FFFFFF"/>
                </a:solidFill>
              </a:rPr>
              <a:t>Autor 4</a:t>
            </a:r>
            <a:endParaRPr sz="50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dirty="0" err="1">
                <a:solidFill>
                  <a:srgbClr val="FFFFFF"/>
                </a:solidFill>
              </a:rPr>
              <a:t>Email</a:t>
            </a:r>
            <a:endParaRPr sz="45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FFFFFF"/>
                </a:solidFill>
              </a:rPr>
              <a:t>Campus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5850055" y="9443789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FFFFFF"/>
                </a:solidFill>
              </a:rPr>
              <a:t>Autor 5</a:t>
            </a:r>
            <a:endParaRPr sz="50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dirty="0" err="1">
                <a:solidFill>
                  <a:srgbClr val="FFFFFF"/>
                </a:solidFill>
              </a:rPr>
              <a:t>Email</a:t>
            </a:r>
            <a:endParaRPr sz="45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FFFFFF"/>
                </a:solidFill>
              </a:rPr>
              <a:t>Campus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005450" y="14005610"/>
            <a:ext cx="30354300" cy="30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>
                <a:solidFill>
                  <a:srgbClr val="3C3C3B"/>
                </a:solidFill>
              </a:rPr>
              <a:t>O texto do resumo deverá ter alinhamento de parágrafo justificado, sem recuos à direita ou à esquerda e com espaçamento entre linhas SIMPLES. Use este espaço para escrever o resumo.</a:t>
            </a:r>
            <a:endParaRPr sz="4000">
              <a:solidFill>
                <a:srgbClr val="3C3C3B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000">
              <a:solidFill>
                <a:srgbClr val="3C3C3B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3C3C3B"/>
                </a:solidFill>
              </a:rPr>
              <a:t>PALAVRAS-CHAVE: Use até 05 (cinco) palavras chave, separando-as por vírgula.</a:t>
            </a:r>
            <a:endParaRPr sz="4000">
              <a:solidFill>
                <a:srgbClr val="3C3C3B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81021" y="18386481"/>
            <a:ext cx="30354600" cy="28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3C3C3B"/>
                </a:solidFill>
              </a:rPr>
              <a:t>Apresentar o problema abordado pelo projeto de extensão e os aspectos gerais ao leitor a fim de introduzi-lo na temática. Ressaltar a importância para o público beneficiário e descrever sucintamente os objetivos do projeto.</a:t>
            </a:r>
            <a:endParaRPr sz="4000">
              <a:solidFill>
                <a:srgbClr val="3C3C3B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rgbClr val="3C3C3B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94737" y="21820043"/>
            <a:ext cx="30354600" cy="28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3C3C3B"/>
                </a:solidFill>
              </a:rPr>
              <a:t>Descrever as formas e técnicas que foram utilizadas para executar as atividades previstas no projeto, explicitando as principais atividades realizadas. Demonstrar a articulação entre os procedimentos metodológicos e os objetivos propostos.</a:t>
            </a:r>
            <a:endParaRPr sz="4000" dirty="0">
              <a:solidFill>
                <a:srgbClr val="3C3C3B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973774" y="25218910"/>
            <a:ext cx="17205900" cy="28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3C3C3B"/>
                </a:solidFill>
              </a:rPr>
              <a:t>Pontuar os principais resultados alcançados junto ao público beneficiário. Apontar as dificuldades eventualmente encontradas que limitaram o alcance dos resultados e os ganhos/desdobramentos não esperados.</a:t>
            </a:r>
            <a:endParaRPr sz="4000">
              <a:solidFill>
                <a:srgbClr val="3C3C3B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984500" y="29601510"/>
            <a:ext cx="17903700" cy="25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3C3C3B"/>
                </a:solidFill>
              </a:rPr>
              <a:t>Explicitar nas considerações finais os aspectos mais importantes alcançados pelo projeto e, se necessário, eventuais sugestões de melhoria para futuros projetos.</a:t>
            </a:r>
            <a:endParaRPr sz="4000">
              <a:solidFill>
                <a:srgbClr val="3C3C3B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022500" y="34222151"/>
            <a:ext cx="15399300" cy="2608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dirty="0">
                <a:solidFill>
                  <a:srgbClr val="3C3C3B"/>
                </a:solidFill>
              </a:rPr>
              <a:t>Relacionar toda a bibliografia consultada e citada no artigo utilizando a ABNT.</a:t>
            </a:r>
            <a:endParaRPr sz="4000" dirty="0">
              <a:solidFill>
                <a:srgbClr val="3C3C3B"/>
              </a:solidFill>
            </a:endParaRPr>
          </a:p>
        </p:txBody>
      </p:sp>
      <p:pic>
        <p:nvPicPr>
          <p:cNvPr id="67" name="Google Shape;67;p13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30325" y="27112976"/>
            <a:ext cx="9215325" cy="5698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 title="Points scored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26227" y="34032484"/>
            <a:ext cx="12922071" cy="79901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17226150" y="33329425"/>
            <a:ext cx="13997700" cy="11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C3C3B"/>
                </a:solidFill>
              </a:rPr>
              <a:t>Figura 2</a:t>
            </a:r>
            <a:r>
              <a:rPr lang="pt-BR" sz="2400">
                <a:solidFill>
                  <a:srgbClr val="3C3C3B"/>
                </a:solidFill>
              </a:rPr>
              <a:t>: Nome do figura</a:t>
            </a:r>
            <a:endParaRPr sz="2400">
              <a:solidFill>
                <a:srgbClr val="3C3C3B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9530336" y="26419376"/>
            <a:ext cx="9215100" cy="14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C3C3B"/>
                </a:solidFill>
              </a:rPr>
              <a:t>Gráfico 1</a:t>
            </a:r>
            <a:r>
              <a:rPr lang="pt-BR" sz="2400">
                <a:solidFill>
                  <a:srgbClr val="3C3C3B"/>
                </a:solidFill>
              </a:rPr>
              <a:t>: Nome do gráfico</a:t>
            </a:r>
            <a:endParaRPr sz="2400" b="1">
              <a:solidFill>
                <a:srgbClr val="3C3C3B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937525" y="12990710"/>
            <a:ext cx="39225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83BE62"/>
                </a:solidFill>
              </a:rPr>
              <a:t>RESUMO</a:t>
            </a:r>
            <a:endParaRPr sz="6000" b="1" dirty="0">
              <a:solidFill>
                <a:srgbClr val="83BE62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937525" y="17387110"/>
            <a:ext cx="60990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>
                <a:solidFill>
                  <a:srgbClr val="83BE62"/>
                </a:solidFill>
              </a:rPr>
              <a:t>INTRODUÇÃO</a:t>
            </a:r>
            <a:endParaRPr sz="6000" b="1">
              <a:solidFill>
                <a:srgbClr val="83BE62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937525" y="20739910"/>
            <a:ext cx="77025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>
                <a:solidFill>
                  <a:srgbClr val="83BE62"/>
                </a:solidFill>
              </a:rPr>
              <a:t>METODOLOGIA</a:t>
            </a:r>
            <a:endParaRPr sz="6000" b="1">
              <a:solidFill>
                <a:srgbClr val="83BE62"/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937525" y="24168910"/>
            <a:ext cx="227826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>
                <a:solidFill>
                  <a:srgbClr val="83BE62"/>
                </a:solidFill>
              </a:rPr>
              <a:t>RESULTADOS ALCANÇADOS/ESPERADOS E DISCUSSÕES</a:t>
            </a:r>
            <a:endParaRPr sz="6000" b="1">
              <a:solidFill>
                <a:srgbClr val="83BE62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937525" y="28512310"/>
            <a:ext cx="106047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>
                <a:solidFill>
                  <a:srgbClr val="83BE62"/>
                </a:solidFill>
              </a:rPr>
              <a:t>CONSIDERAÇÕES FINAIS</a:t>
            </a:r>
            <a:endParaRPr sz="6000" b="1">
              <a:solidFill>
                <a:srgbClr val="83BE62"/>
              </a:solidFill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000580" y="32677034"/>
            <a:ext cx="11108700" cy="9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83BE62"/>
                </a:solidFill>
              </a:rPr>
              <a:t>REFERÊNCIA</a:t>
            </a:r>
            <a:endParaRPr sz="6000" b="1" dirty="0">
              <a:solidFill>
                <a:srgbClr val="83BE62"/>
              </a:solidFill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7910323" y="41699787"/>
            <a:ext cx="102831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C3C3B"/>
                </a:solidFill>
              </a:rPr>
              <a:t>Fonte:</a:t>
            </a:r>
            <a:r>
              <a:rPr lang="pt-BR" sz="2400">
                <a:solidFill>
                  <a:srgbClr val="3C3C3B"/>
                </a:solidFill>
              </a:rPr>
              <a:t> IBOPE (2018)</a:t>
            </a:r>
            <a:endParaRPr sz="2400">
              <a:solidFill>
                <a:srgbClr val="3C3C3B"/>
              </a:solidFill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9875119" y="32539912"/>
            <a:ext cx="7617900" cy="10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C3C3B"/>
                </a:solidFill>
              </a:rPr>
              <a:t>Fonte:</a:t>
            </a:r>
            <a:r>
              <a:rPr lang="pt-BR" sz="2400">
                <a:solidFill>
                  <a:srgbClr val="3C3C3B"/>
                </a:solidFill>
              </a:rPr>
              <a:t> IBOPE (2018)</a:t>
            </a:r>
            <a:endParaRPr sz="2400">
              <a:solidFill>
                <a:srgbClr val="3C3C3B"/>
              </a:solidFill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937525" y="37353622"/>
            <a:ext cx="13633200" cy="45837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/>
              <a:t>OBSERVAÇÃO: </a:t>
            </a:r>
            <a:r>
              <a:rPr lang="pt-BR" sz="3000" spc="300" dirty="0"/>
              <a:t>deve-se procurar manter as características originais de formatação indicadas neste modelo. No entanto, a estrutura do pôster não é fixa, podendo ser rearranjada conforme desejado (a depender da variação da quantidade de texto e dos itens visuais como imagens, gráficos, tabelas, etc.). Esta caixa de diálogo deve ser removida na edição final do pôster. O modelo de pôster sugerido possui 90cm de largura e 120cm de altura.</a:t>
            </a:r>
            <a:endParaRPr sz="3000" spc="3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319</Words>
  <Application>Microsoft Macintosh PowerPoint</Application>
  <PresentationFormat>Personalizar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Usuário do Microsoft Office</cp:lastModifiedBy>
  <cp:revision>5</cp:revision>
  <dcterms:modified xsi:type="dcterms:W3CDTF">2019-06-07T15:26:26Z</dcterms:modified>
</cp:coreProperties>
</file>