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20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844" autoAdjust="0"/>
  </p:normalViewPr>
  <p:slideViewPr>
    <p:cSldViewPr>
      <p:cViewPr varScale="1">
        <p:scale>
          <a:sx n="11" d="100"/>
          <a:sy n="11" d="100"/>
        </p:scale>
        <p:origin x="1680" y="-18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7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91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1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6" y="1730229"/>
            <a:ext cx="2041255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9" y="1730229"/>
            <a:ext cx="60767595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99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47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9"/>
            <a:ext cx="24483060" cy="8581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36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10081269"/>
            <a:ext cx="40590072" cy="28513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10081269"/>
            <a:ext cx="40590075" cy="28513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80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1" y="9671212"/>
            <a:ext cx="12731591" cy="4030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1" y="13701713"/>
            <a:ext cx="12731591" cy="24893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2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0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97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8" y="1720224"/>
            <a:ext cx="16102013" cy="36874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9"/>
            <a:ext cx="9476186" cy="29553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43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9"/>
            <a:ext cx="25923240" cy="28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14"/>
            <a:ext cx="672084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4D4D-53BC-4C3D-8C31-AFF9CFAF179F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14"/>
            <a:ext cx="912114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14"/>
            <a:ext cx="672084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A39E-6EF0-47A1-A3F0-3A4DF0CE9A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" y="0"/>
            <a:ext cx="28627297" cy="4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7935392" y="21826274"/>
            <a:ext cx="13667208" cy="28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Corpo do trabalho, com I</a:t>
            </a:r>
            <a:r>
              <a:rPr lang="pt-BR" alt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ntrodução, Materiais e Métodos, Resultados e Discussão, Conclusões e Bibliografia.</a:t>
            </a: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744446" y="5357366"/>
            <a:ext cx="22394658" cy="2592288"/>
          </a:xfrm>
        </p:spPr>
        <p:txBody>
          <a:bodyPr>
            <a:normAutofit/>
          </a:bodyPr>
          <a:lstStyle/>
          <a:p>
            <a:r>
              <a:rPr lang="pt-BR" sz="6000" b="1" dirty="0"/>
              <a:t>TÍTULO DO TRABALHO (Tamanho </a:t>
            </a:r>
            <a:r>
              <a:rPr lang="pt-BR" sz="6000" b="1" dirty="0" smtClean="0">
                <a:solidFill>
                  <a:srgbClr val="FF0000"/>
                </a:solidFill>
              </a:rPr>
              <a:t>60,</a:t>
            </a:r>
            <a:r>
              <a:rPr lang="pt-BR" sz="6000" b="1" dirty="0" smtClean="0"/>
              <a:t> </a:t>
            </a:r>
            <a:r>
              <a:rPr lang="pt-BR" sz="6000" b="1" dirty="0"/>
              <a:t>centralizado e em negrito)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72608" y="9080291"/>
            <a:ext cx="21818424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sz="4400" b="1" dirty="0" smtClean="0"/>
              <a:t>Resumo</a:t>
            </a:r>
          </a:p>
          <a:p>
            <a:endParaRPr lang="pt-BR" sz="4400" b="1" dirty="0"/>
          </a:p>
          <a:p>
            <a:endParaRPr lang="pt-BR" sz="4400" b="1" dirty="0" smtClean="0"/>
          </a:p>
          <a:p>
            <a:r>
              <a:rPr lang="pt-BR" sz="4400" b="1" dirty="0" smtClean="0"/>
              <a:t>Palavras-chave</a:t>
            </a:r>
          </a:p>
          <a:p>
            <a:endParaRPr lang="pt-BR" sz="4400" b="1" dirty="0" smtClean="0"/>
          </a:p>
        </p:txBody>
      </p:sp>
      <p:sp>
        <p:nvSpPr>
          <p:cNvPr id="11" name="Text Box 3414"/>
          <p:cNvSpPr txBox="1">
            <a:spLocks noChangeArrowheads="1"/>
          </p:cNvSpPr>
          <p:nvPr/>
        </p:nvSpPr>
        <p:spPr bwMode="auto">
          <a:xfrm>
            <a:off x="3971702" y="6941542"/>
            <a:ext cx="21231298" cy="16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Autor </a:t>
            </a:r>
            <a:r>
              <a:rPr lang="pt-BR" sz="4000" b="1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40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 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pt-BR" sz="31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83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Tema do Office</vt:lpstr>
      <vt:lpstr>TÍTULO DO TRABALHO (Tamanho 60, centralizado e em negrito)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Leiros</dc:creator>
  <cp:lastModifiedBy>Clauber</cp:lastModifiedBy>
  <cp:revision>2</cp:revision>
  <dcterms:created xsi:type="dcterms:W3CDTF">2015-11-12T11:12:52Z</dcterms:created>
  <dcterms:modified xsi:type="dcterms:W3CDTF">2015-11-12T12:38:42Z</dcterms:modified>
</cp:coreProperties>
</file>